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9" r:id="rId2"/>
    <p:sldId id="261" r:id="rId3"/>
    <p:sldId id="262" r:id="rId4"/>
    <p:sldId id="269" r:id="rId5"/>
    <p:sldId id="278" r:id="rId6"/>
    <p:sldId id="279" r:id="rId7"/>
    <p:sldId id="275" r:id="rId8"/>
    <p:sldId id="266" r:id="rId9"/>
    <p:sldId id="267" r:id="rId10"/>
    <p:sldId id="281" r:id="rId11"/>
    <p:sldId id="276" r:id="rId12"/>
    <p:sldId id="264" r:id="rId13"/>
    <p:sldId id="282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AD8"/>
    <a:srgbClr val="08708C"/>
    <a:srgbClr val="D64DAE"/>
    <a:srgbClr val="8D0072"/>
    <a:srgbClr val="1D48A1"/>
    <a:srgbClr val="1A96D4"/>
    <a:srgbClr val="1793D2"/>
    <a:srgbClr val="1E47A1"/>
    <a:srgbClr val="D047AE"/>
    <a:srgbClr val="FB94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79" autoAdjust="0"/>
    <p:restoredTop sz="94660"/>
  </p:normalViewPr>
  <p:slideViewPr>
    <p:cSldViewPr snapToGrid="0">
      <p:cViewPr>
        <p:scale>
          <a:sx n="110" d="100"/>
          <a:sy n="110" d="100"/>
        </p:scale>
        <p:origin x="-426" y="-16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F10E8-F85A-4571-A11B-C86000B87B50}" type="datetimeFigureOut">
              <a:rPr lang="zh-CN" altLang="en-US" smtClean="0"/>
              <a:pPr/>
              <a:t>2021/11/30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2BEB9-D012-4353-A044-105B61FEB0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602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14180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4588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78920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5838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158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9868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7069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3171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427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30820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626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5469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BEB9-D012-4353-A044-105B61FEB0A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0265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5070310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693" y="0"/>
            <a:ext cx="1217211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84" r="10050" b="91477"/>
          <a:stretch/>
        </p:blipFill>
        <p:spPr>
          <a:xfrm>
            <a:off x="2214283" y="1044837"/>
            <a:ext cx="726141" cy="5844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12" t="72679" r="62749" b="16340"/>
          <a:stretch/>
        </p:blipFill>
        <p:spPr>
          <a:xfrm>
            <a:off x="7985312" y="3569072"/>
            <a:ext cx="564777" cy="753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367" b="22633" l="89949" r="99795">
                        <a14:foregroundMark x1="94701" y1="7767" x2="95043" y2="8981"/>
                        <a14:foregroundMark x1="95350" y1="7403" x2="95248" y2="9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42" b="75948"/>
          <a:stretch/>
        </p:blipFill>
        <p:spPr>
          <a:xfrm rot="5812954">
            <a:off x="2998694" y="3194798"/>
            <a:ext cx="1358154" cy="16495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12" t="72679" r="62749" b="16340"/>
          <a:stretch/>
        </p:blipFill>
        <p:spPr>
          <a:xfrm>
            <a:off x="212912" y="4045322"/>
            <a:ext cx="564777" cy="7530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33675" y="2152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企业历史内容收集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9" name="Valentin - A Little Stor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8100" y="-609600"/>
            <a:ext cx="533400" cy="609600"/>
          </a:xfrm>
          <a:prstGeom prst="rect">
            <a:avLst/>
          </a:prstGeom>
        </p:spPr>
      </p:pic>
      <p:pic>
        <p:nvPicPr>
          <p:cNvPr id="19" name="图片 18" descr="私域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8626"/>
            <a:ext cx="1639019" cy="5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964730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人设包装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菱形 4"/>
          <p:cNvSpPr/>
          <p:nvPr/>
        </p:nvSpPr>
        <p:spPr>
          <a:xfrm>
            <a:off x="4296000" y="1752600"/>
            <a:ext cx="3600000" cy="3600000"/>
          </a:xfrm>
          <a:prstGeom prst="diamond">
            <a:avLst/>
          </a:prstGeom>
          <a:gradFill>
            <a:gsLst>
              <a:gs pos="100000">
                <a:srgbClr val="1995D4"/>
              </a:gs>
              <a:gs pos="0">
                <a:srgbClr val="1D9BD8"/>
              </a:gs>
              <a:gs pos="89000">
                <a:srgbClr val="176BB8"/>
              </a:gs>
              <a:gs pos="32000">
                <a:srgbClr val="1088CB"/>
              </a:gs>
              <a:gs pos="57000">
                <a:srgbClr val="1F459F"/>
              </a:gs>
              <a:gs pos="74000">
                <a:srgbClr val="2D3293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981950" y="2791912"/>
            <a:ext cx="3008097" cy="1324574"/>
            <a:chOff x="7981950" y="2791912"/>
            <a:chExt cx="3008097" cy="1324574"/>
          </a:xfrm>
        </p:grpSpPr>
        <p:sp>
          <p:nvSpPr>
            <p:cNvPr id="7" name="iş1îḑé">
              <a:extLst>
                <a:ext uri="{FF2B5EF4-FFF2-40B4-BE49-F238E27FC236}">
                  <a16:creationId xmlns:a16="http://schemas.microsoft.com/office/drawing/2014/main" xmlns="" id="{64DC2847-DA63-4AF3-B015-B0D0DC7F9B4A}"/>
                </a:ext>
              </a:extLst>
            </p:cNvPr>
            <p:cNvSpPr txBox="1"/>
            <p:nvPr/>
          </p:nvSpPr>
          <p:spPr>
            <a:xfrm>
              <a:off x="7981950" y="2791912"/>
              <a:ext cx="2958173" cy="39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组织人设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îṩlïḓè">
              <a:extLst>
                <a:ext uri="{FF2B5EF4-FFF2-40B4-BE49-F238E27FC236}">
                  <a16:creationId xmlns:a16="http://schemas.microsoft.com/office/drawing/2014/main" xmlns="" id="{23E9BBEA-FB54-47C3-BA28-CE85931B8740}"/>
                </a:ext>
              </a:extLst>
            </p:cNvPr>
            <p:cNvSpPr txBox="1"/>
            <p:nvPr/>
          </p:nvSpPr>
          <p:spPr>
            <a:xfrm>
              <a:off x="8885200" y="3163887"/>
              <a:ext cx="2104847" cy="952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内容形式：图文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在哪里：企业场地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负责人：市场部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23950" y="2791912"/>
            <a:ext cx="3086100" cy="1324574"/>
            <a:chOff x="1123950" y="2791912"/>
            <a:chExt cx="3086100" cy="1324574"/>
          </a:xfrm>
        </p:grpSpPr>
        <p:sp>
          <p:nvSpPr>
            <p:cNvPr id="9" name="iş1îḑé">
              <a:extLst>
                <a:ext uri="{FF2B5EF4-FFF2-40B4-BE49-F238E27FC236}">
                  <a16:creationId xmlns:a16="http://schemas.microsoft.com/office/drawing/2014/main" xmlns="" id="{64DC2847-DA63-4AF3-B015-B0D0DC7F9B4A}"/>
                </a:ext>
              </a:extLst>
            </p:cNvPr>
            <p:cNvSpPr txBox="1"/>
            <p:nvPr/>
          </p:nvSpPr>
          <p:spPr>
            <a:xfrm>
              <a:off x="1251877" y="2791912"/>
              <a:ext cx="2958173" cy="39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专业人设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îṩlïḓè">
              <a:extLst>
                <a:ext uri="{FF2B5EF4-FFF2-40B4-BE49-F238E27FC236}">
                  <a16:creationId xmlns:a16="http://schemas.microsoft.com/office/drawing/2014/main" xmlns="" id="{23E9BBEA-FB54-47C3-BA28-CE85931B8740}"/>
                </a:ext>
              </a:extLst>
            </p:cNvPr>
            <p:cNvSpPr txBox="1"/>
            <p:nvPr/>
          </p:nvSpPr>
          <p:spPr>
            <a:xfrm>
              <a:off x="1123950" y="3163887"/>
              <a:ext cx="3086100" cy="952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buSzPct val="25000"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îṩlïḓè">
            <a:extLst>
              <a:ext uri="{FF2B5EF4-FFF2-40B4-BE49-F238E27FC236}">
                <a16:creationId xmlns:a16="http://schemas.microsoft.com/office/drawing/2014/main" xmlns="" id="{23E9BBEA-FB54-47C3-BA28-CE85931B8740}"/>
              </a:ext>
            </a:extLst>
          </p:cNvPr>
          <p:cNvSpPr txBox="1"/>
          <p:nvPr/>
        </p:nvSpPr>
        <p:spPr>
          <a:xfrm>
            <a:off x="1895475" y="5429151"/>
            <a:ext cx="8401050" cy="9525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个人职业名片，团队人设包装，呈现团队服务协作过程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高服务价值，将服务产品化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071435" y="6205853"/>
            <a:ext cx="393840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0997" y="4252823"/>
            <a:ext cx="2130170" cy="21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992311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拓客内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容（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视频）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e5b673b7-bb4b-4b25-a8ad-388843a5bd8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730216" y="1157945"/>
            <a:ext cx="6545266" cy="3548563"/>
            <a:chOff x="2730215" y="1670896"/>
            <a:chExt cx="6545266" cy="3548563"/>
          </a:xfrm>
        </p:grpSpPr>
        <p:sp>
          <p:nvSpPr>
            <p:cNvPr id="6" name="îş1iḋé"/>
            <p:cNvSpPr/>
            <p:nvPr/>
          </p:nvSpPr>
          <p:spPr>
            <a:xfrm>
              <a:off x="2980369" y="2839425"/>
              <a:ext cx="1757910" cy="1195415"/>
            </a:xfrm>
            <a:custGeom>
              <a:avLst/>
              <a:gdLst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49 h 1600249"/>
                <a:gd name="connsiteX1" fmla="*/ 685800 w 1371600"/>
                <a:gd name="connsiteY1" fmla="*/ 49 h 1600249"/>
                <a:gd name="connsiteX2" fmla="*/ 1371600 w 1371600"/>
                <a:gd name="connsiteY2" fmla="*/ 1600249 h 1600249"/>
                <a:gd name="connsiteX3" fmla="*/ 0 w 1371600"/>
                <a:gd name="connsiteY3" fmla="*/ 1600249 h 160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1600249">
                  <a:moveTo>
                    <a:pt x="0" y="1600249"/>
                  </a:moveTo>
                  <a:cubicBezTo>
                    <a:pt x="228600" y="1066849"/>
                    <a:pt x="157122" y="-8505"/>
                    <a:pt x="685800" y="49"/>
                  </a:cubicBezTo>
                  <a:cubicBezTo>
                    <a:pt x="1214478" y="8603"/>
                    <a:pt x="1143000" y="1066849"/>
                    <a:pt x="1371600" y="1600249"/>
                  </a:cubicBezTo>
                  <a:lnTo>
                    <a:pt x="0" y="1600249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ïŝľiḍê"/>
            <p:cNvSpPr/>
            <p:nvPr/>
          </p:nvSpPr>
          <p:spPr>
            <a:xfrm>
              <a:off x="5207148" y="2487880"/>
              <a:ext cx="1757910" cy="1546960"/>
            </a:xfrm>
            <a:custGeom>
              <a:avLst/>
              <a:gdLst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49 h 1600249"/>
                <a:gd name="connsiteX1" fmla="*/ 685800 w 1371600"/>
                <a:gd name="connsiteY1" fmla="*/ 49 h 1600249"/>
                <a:gd name="connsiteX2" fmla="*/ 1371600 w 1371600"/>
                <a:gd name="connsiteY2" fmla="*/ 1600249 h 1600249"/>
                <a:gd name="connsiteX3" fmla="*/ 0 w 1371600"/>
                <a:gd name="connsiteY3" fmla="*/ 1600249 h 160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1600249">
                  <a:moveTo>
                    <a:pt x="0" y="1600249"/>
                  </a:moveTo>
                  <a:cubicBezTo>
                    <a:pt x="228600" y="1066849"/>
                    <a:pt x="157122" y="-8505"/>
                    <a:pt x="685800" y="49"/>
                  </a:cubicBezTo>
                  <a:cubicBezTo>
                    <a:pt x="1214478" y="8603"/>
                    <a:pt x="1143000" y="1066849"/>
                    <a:pt x="1371600" y="1600249"/>
                  </a:cubicBezTo>
                  <a:lnTo>
                    <a:pt x="0" y="1600249"/>
                  </a:lnTo>
                  <a:close/>
                </a:path>
              </a:pathLst>
            </a:custGeom>
            <a:solidFill>
              <a:srgbClr val="E74ECC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iŝḷîdê"/>
            <p:cNvSpPr/>
            <p:nvPr/>
          </p:nvSpPr>
          <p:spPr>
            <a:xfrm>
              <a:off x="7373545" y="3108960"/>
              <a:ext cx="1757910" cy="925880"/>
            </a:xfrm>
            <a:custGeom>
              <a:avLst/>
              <a:gdLst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00 h 1600200"/>
                <a:gd name="connsiteX1" fmla="*/ 685800 w 1371600"/>
                <a:gd name="connsiteY1" fmla="*/ 0 h 1600200"/>
                <a:gd name="connsiteX2" fmla="*/ 1371600 w 1371600"/>
                <a:gd name="connsiteY2" fmla="*/ 1600200 h 1600200"/>
                <a:gd name="connsiteX3" fmla="*/ 0 w 1371600"/>
                <a:gd name="connsiteY3" fmla="*/ 1600200 h 1600200"/>
                <a:gd name="connsiteX0" fmla="*/ 0 w 1371600"/>
                <a:gd name="connsiteY0" fmla="*/ 1600249 h 1600249"/>
                <a:gd name="connsiteX1" fmla="*/ 685800 w 1371600"/>
                <a:gd name="connsiteY1" fmla="*/ 49 h 1600249"/>
                <a:gd name="connsiteX2" fmla="*/ 1371600 w 1371600"/>
                <a:gd name="connsiteY2" fmla="*/ 1600249 h 1600249"/>
                <a:gd name="connsiteX3" fmla="*/ 0 w 1371600"/>
                <a:gd name="connsiteY3" fmla="*/ 1600249 h 160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1600249">
                  <a:moveTo>
                    <a:pt x="0" y="1600249"/>
                  </a:moveTo>
                  <a:cubicBezTo>
                    <a:pt x="228600" y="1066849"/>
                    <a:pt x="157122" y="-8505"/>
                    <a:pt x="685800" y="49"/>
                  </a:cubicBezTo>
                  <a:cubicBezTo>
                    <a:pt x="1214478" y="8603"/>
                    <a:pt x="1143000" y="1066849"/>
                    <a:pt x="1371600" y="1600249"/>
                  </a:cubicBezTo>
                  <a:lnTo>
                    <a:pt x="0" y="1600249"/>
                  </a:lnTo>
                  <a:close/>
                </a:path>
              </a:pathLst>
            </a:custGeom>
            <a:solidFill>
              <a:srgbClr val="FB943B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iṣḻîḍê"/>
            <p:cNvSpPr/>
            <p:nvPr/>
          </p:nvSpPr>
          <p:spPr>
            <a:xfrm>
              <a:off x="2730215" y="4034840"/>
              <a:ext cx="6516000" cy="7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íŝḻîḓê"/>
            <p:cNvSpPr/>
            <p:nvPr/>
          </p:nvSpPr>
          <p:spPr>
            <a:xfrm>
              <a:off x="5847736" y="3523945"/>
              <a:ext cx="476734" cy="476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8100000" sx="103000" sy="103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iṧļîďé"/>
            <p:cNvSpPr/>
            <p:nvPr/>
          </p:nvSpPr>
          <p:spPr>
            <a:xfrm>
              <a:off x="8014133" y="3523945"/>
              <a:ext cx="476734" cy="476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8100000" sx="103000" sy="103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4" name="îśļïďe"/>
            <p:cNvGrpSpPr/>
            <p:nvPr/>
          </p:nvGrpSpPr>
          <p:grpSpPr>
            <a:xfrm>
              <a:off x="3620957" y="3523945"/>
              <a:ext cx="476734" cy="476734"/>
              <a:chOff x="3620957" y="3421218"/>
              <a:chExt cx="476734" cy="476734"/>
            </a:xfrm>
          </p:grpSpPr>
          <p:sp>
            <p:nvSpPr>
              <p:cNvPr id="44" name="îśľîḑé"/>
              <p:cNvSpPr/>
              <p:nvPr/>
            </p:nvSpPr>
            <p:spPr>
              <a:xfrm>
                <a:off x="3620957" y="3421218"/>
                <a:ext cx="476734" cy="4767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dist="12700" dir="8100000" sx="103000" sy="103000" algn="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92500" lnSpcReduction="1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íṥḷîḓê"/>
              <p:cNvSpPr/>
              <p:nvPr/>
            </p:nvSpPr>
            <p:spPr>
              <a:xfrm>
                <a:off x="3730975" y="3566036"/>
                <a:ext cx="256698" cy="187098"/>
              </a:xfrm>
              <a:custGeom>
                <a:avLst/>
                <a:gdLst>
                  <a:gd name="connsiteX0" fmla="*/ 15877 w 607709"/>
                  <a:gd name="connsiteY0" fmla="*/ 284237 h 442939"/>
                  <a:gd name="connsiteX1" fmla="*/ 19859 w 607709"/>
                  <a:gd name="connsiteY1" fmla="*/ 284477 h 442939"/>
                  <a:gd name="connsiteX2" fmla="*/ 110774 w 607709"/>
                  <a:gd name="connsiteY2" fmla="*/ 284477 h 442939"/>
                  <a:gd name="connsiteX3" fmla="*/ 110774 w 607709"/>
                  <a:gd name="connsiteY3" fmla="*/ 301482 h 442939"/>
                  <a:gd name="connsiteX4" fmla="*/ 118978 w 607709"/>
                  <a:gd name="connsiteY4" fmla="*/ 325529 h 442939"/>
                  <a:gd name="connsiteX5" fmla="*/ 142726 w 607709"/>
                  <a:gd name="connsiteY5" fmla="*/ 337266 h 442939"/>
                  <a:gd name="connsiteX6" fmla="*/ 180004 w 607709"/>
                  <a:gd name="connsiteY6" fmla="*/ 337266 h 442939"/>
                  <a:gd name="connsiteX7" fmla="*/ 203752 w 607709"/>
                  <a:gd name="connsiteY7" fmla="*/ 325529 h 442939"/>
                  <a:gd name="connsiteX8" fmla="*/ 211956 w 607709"/>
                  <a:gd name="connsiteY8" fmla="*/ 301482 h 442939"/>
                  <a:gd name="connsiteX9" fmla="*/ 211956 w 607709"/>
                  <a:gd name="connsiteY9" fmla="*/ 284477 h 442939"/>
                  <a:gd name="connsiteX10" fmla="*/ 395753 w 607709"/>
                  <a:gd name="connsiteY10" fmla="*/ 284477 h 442939"/>
                  <a:gd name="connsiteX11" fmla="*/ 395753 w 607709"/>
                  <a:gd name="connsiteY11" fmla="*/ 301482 h 442939"/>
                  <a:gd name="connsiteX12" fmla="*/ 403957 w 607709"/>
                  <a:gd name="connsiteY12" fmla="*/ 325529 h 442939"/>
                  <a:gd name="connsiteX13" fmla="*/ 427705 w 607709"/>
                  <a:gd name="connsiteY13" fmla="*/ 337266 h 442939"/>
                  <a:gd name="connsiteX14" fmla="*/ 464935 w 607709"/>
                  <a:gd name="connsiteY14" fmla="*/ 337266 h 442939"/>
                  <a:gd name="connsiteX15" fmla="*/ 488731 w 607709"/>
                  <a:gd name="connsiteY15" fmla="*/ 325529 h 442939"/>
                  <a:gd name="connsiteX16" fmla="*/ 496887 w 607709"/>
                  <a:gd name="connsiteY16" fmla="*/ 301482 h 442939"/>
                  <a:gd name="connsiteX17" fmla="*/ 496887 w 607709"/>
                  <a:gd name="connsiteY17" fmla="*/ 284477 h 442939"/>
                  <a:gd name="connsiteX18" fmla="*/ 587850 w 607709"/>
                  <a:gd name="connsiteY18" fmla="*/ 284477 h 442939"/>
                  <a:gd name="connsiteX19" fmla="*/ 591832 w 607709"/>
                  <a:gd name="connsiteY19" fmla="*/ 284237 h 442939"/>
                  <a:gd name="connsiteX20" fmla="*/ 591832 w 607709"/>
                  <a:gd name="connsiteY20" fmla="*/ 423107 h 442939"/>
                  <a:gd name="connsiteX21" fmla="*/ 571970 w 607709"/>
                  <a:gd name="connsiteY21" fmla="*/ 442939 h 442939"/>
                  <a:gd name="connsiteX22" fmla="*/ 35739 w 607709"/>
                  <a:gd name="connsiteY22" fmla="*/ 442939 h 442939"/>
                  <a:gd name="connsiteX23" fmla="*/ 15877 w 607709"/>
                  <a:gd name="connsiteY23" fmla="*/ 423107 h 442939"/>
                  <a:gd name="connsiteX24" fmla="*/ 427719 w 607709"/>
                  <a:gd name="connsiteY24" fmla="*/ 215718 h 442939"/>
                  <a:gd name="connsiteX25" fmla="*/ 464933 w 607709"/>
                  <a:gd name="connsiteY25" fmla="*/ 215718 h 442939"/>
                  <a:gd name="connsiteX26" fmla="*/ 480903 w 607709"/>
                  <a:gd name="connsiteY26" fmla="*/ 235552 h 442939"/>
                  <a:gd name="connsiteX27" fmla="*/ 480903 w 607709"/>
                  <a:gd name="connsiteY27" fmla="*/ 268560 h 442939"/>
                  <a:gd name="connsiteX28" fmla="*/ 480903 w 607709"/>
                  <a:gd name="connsiteY28" fmla="*/ 276513 h 442939"/>
                  <a:gd name="connsiteX29" fmla="*/ 480903 w 607709"/>
                  <a:gd name="connsiteY29" fmla="*/ 284513 h 442939"/>
                  <a:gd name="connsiteX30" fmla="*/ 480903 w 607709"/>
                  <a:gd name="connsiteY30" fmla="*/ 301521 h 442939"/>
                  <a:gd name="connsiteX31" fmla="*/ 464933 w 607709"/>
                  <a:gd name="connsiteY31" fmla="*/ 321354 h 442939"/>
                  <a:gd name="connsiteX32" fmla="*/ 427719 w 607709"/>
                  <a:gd name="connsiteY32" fmla="*/ 321354 h 442939"/>
                  <a:gd name="connsiteX33" fmla="*/ 411749 w 607709"/>
                  <a:gd name="connsiteY33" fmla="*/ 301521 h 442939"/>
                  <a:gd name="connsiteX34" fmla="*/ 411749 w 607709"/>
                  <a:gd name="connsiteY34" fmla="*/ 284513 h 442939"/>
                  <a:gd name="connsiteX35" fmla="*/ 411749 w 607709"/>
                  <a:gd name="connsiteY35" fmla="*/ 276513 h 442939"/>
                  <a:gd name="connsiteX36" fmla="*/ 411749 w 607709"/>
                  <a:gd name="connsiteY36" fmla="*/ 268560 h 442939"/>
                  <a:gd name="connsiteX37" fmla="*/ 411749 w 607709"/>
                  <a:gd name="connsiteY37" fmla="*/ 235552 h 442939"/>
                  <a:gd name="connsiteX38" fmla="*/ 427719 w 607709"/>
                  <a:gd name="connsiteY38" fmla="*/ 215718 h 442939"/>
                  <a:gd name="connsiteX39" fmla="*/ 142739 w 607709"/>
                  <a:gd name="connsiteY39" fmla="*/ 215718 h 442939"/>
                  <a:gd name="connsiteX40" fmla="*/ 180027 w 607709"/>
                  <a:gd name="connsiteY40" fmla="*/ 215718 h 442939"/>
                  <a:gd name="connsiteX41" fmla="*/ 195960 w 607709"/>
                  <a:gd name="connsiteY41" fmla="*/ 235552 h 442939"/>
                  <a:gd name="connsiteX42" fmla="*/ 195960 w 607709"/>
                  <a:gd name="connsiteY42" fmla="*/ 268560 h 442939"/>
                  <a:gd name="connsiteX43" fmla="*/ 195960 w 607709"/>
                  <a:gd name="connsiteY43" fmla="*/ 276513 h 442939"/>
                  <a:gd name="connsiteX44" fmla="*/ 195960 w 607709"/>
                  <a:gd name="connsiteY44" fmla="*/ 284513 h 442939"/>
                  <a:gd name="connsiteX45" fmla="*/ 195960 w 607709"/>
                  <a:gd name="connsiteY45" fmla="*/ 301521 h 442939"/>
                  <a:gd name="connsiteX46" fmla="*/ 180027 w 607709"/>
                  <a:gd name="connsiteY46" fmla="*/ 321354 h 442939"/>
                  <a:gd name="connsiteX47" fmla="*/ 142739 w 607709"/>
                  <a:gd name="connsiteY47" fmla="*/ 321354 h 442939"/>
                  <a:gd name="connsiteX48" fmla="*/ 126806 w 607709"/>
                  <a:gd name="connsiteY48" fmla="*/ 301521 h 442939"/>
                  <a:gd name="connsiteX49" fmla="*/ 126806 w 607709"/>
                  <a:gd name="connsiteY49" fmla="*/ 284513 h 442939"/>
                  <a:gd name="connsiteX50" fmla="*/ 126806 w 607709"/>
                  <a:gd name="connsiteY50" fmla="*/ 276513 h 442939"/>
                  <a:gd name="connsiteX51" fmla="*/ 126806 w 607709"/>
                  <a:gd name="connsiteY51" fmla="*/ 268560 h 442939"/>
                  <a:gd name="connsiteX52" fmla="*/ 126806 w 607709"/>
                  <a:gd name="connsiteY52" fmla="*/ 235552 h 442939"/>
                  <a:gd name="connsiteX53" fmla="*/ 142739 w 607709"/>
                  <a:gd name="connsiteY53" fmla="*/ 215718 h 442939"/>
                  <a:gd name="connsiteX54" fmla="*/ 176935 w 607709"/>
                  <a:gd name="connsiteY54" fmla="*/ 47620 h 442939"/>
                  <a:gd name="connsiteX55" fmla="*/ 176935 w 607709"/>
                  <a:gd name="connsiteY55" fmla="*/ 89875 h 442939"/>
                  <a:gd name="connsiteX56" fmla="*/ 176935 w 607709"/>
                  <a:gd name="connsiteY56" fmla="*/ 97876 h 442939"/>
                  <a:gd name="connsiteX57" fmla="*/ 176935 w 607709"/>
                  <a:gd name="connsiteY57" fmla="*/ 105876 h 442939"/>
                  <a:gd name="connsiteX58" fmla="*/ 430774 w 607709"/>
                  <a:gd name="connsiteY58" fmla="*/ 105876 h 442939"/>
                  <a:gd name="connsiteX59" fmla="*/ 430774 w 607709"/>
                  <a:gd name="connsiteY59" fmla="*/ 97876 h 442939"/>
                  <a:gd name="connsiteX60" fmla="*/ 430774 w 607709"/>
                  <a:gd name="connsiteY60" fmla="*/ 89875 h 442939"/>
                  <a:gd name="connsiteX61" fmla="*/ 430774 w 607709"/>
                  <a:gd name="connsiteY61" fmla="*/ 47620 h 442939"/>
                  <a:gd name="connsiteX62" fmla="*/ 393881 w 607709"/>
                  <a:gd name="connsiteY62" fmla="*/ 64580 h 442939"/>
                  <a:gd name="connsiteX63" fmla="*/ 374835 w 607709"/>
                  <a:gd name="connsiteY63" fmla="*/ 61034 h 442939"/>
                  <a:gd name="connsiteX64" fmla="*/ 352862 w 607709"/>
                  <a:gd name="connsiteY64" fmla="*/ 61034 h 442939"/>
                  <a:gd name="connsiteX65" fmla="*/ 333863 w 607709"/>
                  <a:gd name="connsiteY65" fmla="*/ 64580 h 442939"/>
                  <a:gd name="connsiteX66" fmla="*/ 314817 w 607709"/>
                  <a:gd name="connsiteY66" fmla="*/ 61034 h 442939"/>
                  <a:gd name="connsiteX67" fmla="*/ 292844 w 607709"/>
                  <a:gd name="connsiteY67" fmla="*/ 61034 h 442939"/>
                  <a:gd name="connsiteX68" fmla="*/ 273846 w 607709"/>
                  <a:gd name="connsiteY68" fmla="*/ 64580 h 442939"/>
                  <a:gd name="connsiteX69" fmla="*/ 254799 w 607709"/>
                  <a:gd name="connsiteY69" fmla="*/ 61034 h 442939"/>
                  <a:gd name="connsiteX70" fmla="*/ 232874 w 607709"/>
                  <a:gd name="connsiteY70" fmla="*/ 61034 h 442939"/>
                  <a:gd name="connsiteX71" fmla="*/ 213828 w 607709"/>
                  <a:gd name="connsiteY71" fmla="*/ 64580 h 442939"/>
                  <a:gd name="connsiteX72" fmla="*/ 176935 w 607709"/>
                  <a:gd name="connsiteY72" fmla="*/ 47620 h 442939"/>
                  <a:gd name="connsiteX73" fmla="*/ 178902 w 607709"/>
                  <a:gd name="connsiteY73" fmla="*/ 0 h 442939"/>
                  <a:gd name="connsiteX74" fmla="*/ 428807 w 607709"/>
                  <a:gd name="connsiteY74" fmla="*/ 0 h 442939"/>
                  <a:gd name="connsiteX75" fmla="*/ 462726 w 607709"/>
                  <a:gd name="connsiteY75" fmla="*/ 33871 h 442939"/>
                  <a:gd name="connsiteX76" fmla="*/ 462726 w 607709"/>
                  <a:gd name="connsiteY76" fmla="*/ 89875 h 442939"/>
                  <a:gd name="connsiteX77" fmla="*/ 462726 w 607709"/>
                  <a:gd name="connsiteY77" fmla="*/ 97876 h 442939"/>
                  <a:gd name="connsiteX78" fmla="*/ 462726 w 607709"/>
                  <a:gd name="connsiteY78" fmla="*/ 105876 h 442939"/>
                  <a:gd name="connsiteX79" fmla="*/ 587847 w 607709"/>
                  <a:gd name="connsiteY79" fmla="*/ 105876 h 442939"/>
                  <a:gd name="connsiteX80" fmla="*/ 607709 w 607709"/>
                  <a:gd name="connsiteY80" fmla="*/ 125710 h 442939"/>
                  <a:gd name="connsiteX81" fmla="*/ 607709 w 607709"/>
                  <a:gd name="connsiteY81" fmla="*/ 248738 h 442939"/>
                  <a:gd name="connsiteX82" fmla="*/ 591781 w 607709"/>
                  <a:gd name="connsiteY82" fmla="*/ 268141 h 442939"/>
                  <a:gd name="connsiteX83" fmla="*/ 587847 w 607709"/>
                  <a:gd name="connsiteY83" fmla="*/ 268572 h 442939"/>
                  <a:gd name="connsiteX84" fmla="*/ 496885 w 607709"/>
                  <a:gd name="connsiteY84" fmla="*/ 268572 h 442939"/>
                  <a:gd name="connsiteX85" fmla="*/ 496885 w 607709"/>
                  <a:gd name="connsiteY85" fmla="*/ 235564 h 442939"/>
                  <a:gd name="connsiteX86" fmla="*/ 488681 w 607709"/>
                  <a:gd name="connsiteY86" fmla="*/ 211561 h 442939"/>
                  <a:gd name="connsiteX87" fmla="*/ 464933 w 607709"/>
                  <a:gd name="connsiteY87" fmla="*/ 199776 h 442939"/>
                  <a:gd name="connsiteX88" fmla="*/ 427704 w 607709"/>
                  <a:gd name="connsiteY88" fmla="*/ 199776 h 442939"/>
                  <a:gd name="connsiteX89" fmla="*/ 403956 w 607709"/>
                  <a:gd name="connsiteY89" fmla="*/ 211561 h 442939"/>
                  <a:gd name="connsiteX90" fmla="*/ 395752 w 607709"/>
                  <a:gd name="connsiteY90" fmla="*/ 235564 h 442939"/>
                  <a:gd name="connsiteX91" fmla="*/ 395752 w 607709"/>
                  <a:gd name="connsiteY91" fmla="*/ 268572 h 442939"/>
                  <a:gd name="connsiteX92" fmla="*/ 211957 w 607709"/>
                  <a:gd name="connsiteY92" fmla="*/ 268572 h 442939"/>
                  <a:gd name="connsiteX93" fmla="*/ 211957 w 607709"/>
                  <a:gd name="connsiteY93" fmla="*/ 235564 h 442939"/>
                  <a:gd name="connsiteX94" fmla="*/ 203753 w 607709"/>
                  <a:gd name="connsiteY94" fmla="*/ 211561 h 442939"/>
                  <a:gd name="connsiteX95" fmla="*/ 180005 w 607709"/>
                  <a:gd name="connsiteY95" fmla="*/ 199776 h 442939"/>
                  <a:gd name="connsiteX96" fmla="*/ 142728 w 607709"/>
                  <a:gd name="connsiteY96" fmla="*/ 199776 h 442939"/>
                  <a:gd name="connsiteX97" fmla="*/ 118980 w 607709"/>
                  <a:gd name="connsiteY97" fmla="*/ 211561 h 442939"/>
                  <a:gd name="connsiteX98" fmla="*/ 110776 w 607709"/>
                  <a:gd name="connsiteY98" fmla="*/ 235564 h 442939"/>
                  <a:gd name="connsiteX99" fmla="*/ 110776 w 607709"/>
                  <a:gd name="connsiteY99" fmla="*/ 268572 h 442939"/>
                  <a:gd name="connsiteX100" fmla="*/ 19862 w 607709"/>
                  <a:gd name="connsiteY100" fmla="*/ 268572 h 442939"/>
                  <a:gd name="connsiteX101" fmla="*/ 15880 w 607709"/>
                  <a:gd name="connsiteY101" fmla="*/ 268141 h 442939"/>
                  <a:gd name="connsiteX102" fmla="*/ 0 w 607709"/>
                  <a:gd name="connsiteY102" fmla="*/ 248738 h 442939"/>
                  <a:gd name="connsiteX103" fmla="*/ 0 w 607709"/>
                  <a:gd name="connsiteY103" fmla="*/ 125710 h 442939"/>
                  <a:gd name="connsiteX104" fmla="*/ 19862 w 607709"/>
                  <a:gd name="connsiteY104" fmla="*/ 105876 h 442939"/>
                  <a:gd name="connsiteX105" fmla="*/ 144935 w 607709"/>
                  <a:gd name="connsiteY105" fmla="*/ 105876 h 442939"/>
                  <a:gd name="connsiteX106" fmla="*/ 144935 w 607709"/>
                  <a:gd name="connsiteY106" fmla="*/ 97876 h 442939"/>
                  <a:gd name="connsiteX107" fmla="*/ 144935 w 607709"/>
                  <a:gd name="connsiteY107" fmla="*/ 89875 h 442939"/>
                  <a:gd name="connsiteX108" fmla="*/ 144935 w 607709"/>
                  <a:gd name="connsiteY108" fmla="*/ 33871 h 442939"/>
                  <a:gd name="connsiteX109" fmla="*/ 178902 w 607709"/>
                  <a:gd name="connsiteY109" fmla="*/ 0 h 44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607709" h="442939">
                    <a:moveTo>
                      <a:pt x="15877" y="284237"/>
                    </a:moveTo>
                    <a:cubicBezTo>
                      <a:pt x="17172" y="284381"/>
                      <a:pt x="18516" y="284477"/>
                      <a:pt x="19859" y="284477"/>
                    </a:cubicBezTo>
                    <a:lnTo>
                      <a:pt x="110774" y="284477"/>
                    </a:lnTo>
                    <a:lnTo>
                      <a:pt x="110774" y="301482"/>
                    </a:lnTo>
                    <a:cubicBezTo>
                      <a:pt x="110774" y="310392"/>
                      <a:pt x="113701" y="318919"/>
                      <a:pt x="118978" y="325529"/>
                    </a:cubicBezTo>
                    <a:cubicBezTo>
                      <a:pt x="125023" y="333002"/>
                      <a:pt x="133659" y="337266"/>
                      <a:pt x="142726" y="337266"/>
                    </a:cubicBezTo>
                    <a:lnTo>
                      <a:pt x="180004" y="337266"/>
                    </a:lnTo>
                    <a:cubicBezTo>
                      <a:pt x="189071" y="337266"/>
                      <a:pt x="197707" y="333002"/>
                      <a:pt x="203752" y="325529"/>
                    </a:cubicBezTo>
                    <a:cubicBezTo>
                      <a:pt x="209029" y="318919"/>
                      <a:pt x="211956" y="310392"/>
                      <a:pt x="211956" y="301482"/>
                    </a:cubicBezTo>
                    <a:lnTo>
                      <a:pt x="211956" y="284477"/>
                    </a:lnTo>
                    <a:lnTo>
                      <a:pt x="395753" y="284477"/>
                    </a:lnTo>
                    <a:lnTo>
                      <a:pt x="395753" y="301482"/>
                    </a:lnTo>
                    <a:cubicBezTo>
                      <a:pt x="395753" y="310392"/>
                      <a:pt x="398680" y="318919"/>
                      <a:pt x="403957" y="325529"/>
                    </a:cubicBezTo>
                    <a:cubicBezTo>
                      <a:pt x="409954" y="333002"/>
                      <a:pt x="418638" y="337266"/>
                      <a:pt x="427705" y="337266"/>
                    </a:cubicBezTo>
                    <a:lnTo>
                      <a:pt x="464935" y="337266"/>
                    </a:lnTo>
                    <a:cubicBezTo>
                      <a:pt x="474050" y="337266"/>
                      <a:pt x="482686" y="333002"/>
                      <a:pt x="488731" y="325529"/>
                    </a:cubicBezTo>
                    <a:cubicBezTo>
                      <a:pt x="494008" y="318919"/>
                      <a:pt x="496887" y="310392"/>
                      <a:pt x="496887" y="301482"/>
                    </a:cubicBezTo>
                    <a:lnTo>
                      <a:pt x="496887" y="284477"/>
                    </a:lnTo>
                    <a:lnTo>
                      <a:pt x="587850" y="284477"/>
                    </a:lnTo>
                    <a:cubicBezTo>
                      <a:pt x="589193" y="284477"/>
                      <a:pt x="590489" y="284381"/>
                      <a:pt x="591832" y="284237"/>
                    </a:cubicBezTo>
                    <a:lnTo>
                      <a:pt x="591832" y="423107"/>
                    </a:lnTo>
                    <a:cubicBezTo>
                      <a:pt x="591832" y="434029"/>
                      <a:pt x="582908" y="442939"/>
                      <a:pt x="571970" y="442939"/>
                    </a:cubicBezTo>
                    <a:lnTo>
                      <a:pt x="35739" y="442939"/>
                    </a:lnTo>
                    <a:cubicBezTo>
                      <a:pt x="24753" y="442939"/>
                      <a:pt x="15877" y="434029"/>
                      <a:pt x="15877" y="423107"/>
                    </a:cubicBezTo>
                    <a:close/>
                    <a:moveTo>
                      <a:pt x="427719" y="215718"/>
                    </a:moveTo>
                    <a:lnTo>
                      <a:pt x="464933" y="215718"/>
                    </a:lnTo>
                    <a:cubicBezTo>
                      <a:pt x="473757" y="215718"/>
                      <a:pt x="480903" y="224581"/>
                      <a:pt x="480903" y="235552"/>
                    </a:cubicBezTo>
                    <a:lnTo>
                      <a:pt x="480903" y="268560"/>
                    </a:lnTo>
                    <a:lnTo>
                      <a:pt x="480903" y="276513"/>
                    </a:lnTo>
                    <a:lnTo>
                      <a:pt x="480903" y="284513"/>
                    </a:lnTo>
                    <a:lnTo>
                      <a:pt x="480903" y="301521"/>
                    </a:lnTo>
                    <a:cubicBezTo>
                      <a:pt x="480903" y="312491"/>
                      <a:pt x="473757" y="321354"/>
                      <a:pt x="464933" y="321354"/>
                    </a:cubicBezTo>
                    <a:lnTo>
                      <a:pt x="427719" y="321354"/>
                    </a:lnTo>
                    <a:cubicBezTo>
                      <a:pt x="418895" y="321354"/>
                      <a:pt x="411749" y="312491"/>
                      <a:pt x="411749" y="301521"/>
                    </a:cubicBezTo>
                    <a:lnTo>
                      <a:pt x="411749" y="284513"/>
                    </a:lnTo>
                    <a:lnTo>
                      <a:pt x="411749" y="276513"/>
                    </a:lnTo>
                    <a:lnTo>
                      <a:pt x="411749" y="268560"/>
                    </a:lnTo>
                    <a:lnTo>
                      <a:pt x="411749" y="235552"/>
                    </a:lnTo>
                    <a:cubicBezTo>
                      <a:pt x="411749" y="224581"/>
                      <a:pt x="418895" y="215718"/>
                      <a:pt x="427719" y="215718"/>
                    </a:cubicBezTo>
                    <a:close/>
                    <a:moveTo>
                      <a:pt x="142739" y="215718"/>
                    </a:moveTo>
                    <a:lnTo>
                      <a:pt x="180027" y="215718"/>
                    </a:lnTo>
                    <a:cubicBezTo>
                      <a:pt x="188809" y="215718"/>
                      <a:pt x="195960" y="224581"/>
                      <a:pt x="195960" y="235552"/>
                    </a:cubicBezTo>
                    <a:lnTo>
                      <a:pt x="195960" y="268560"/>
                    </a:lnTo>
                    <a:lnTo>
                      <a:pt x="195960" y="276513"/>
                    </a:lnTo>
                    <a:lnTo>
                      <a:pt x="195960" y="284513"/>
                    </a:lnTo>
                    <a:lnTo>
                      <a:pt x="195960" y="301521"/>
                    </a:lnTo>
                    <a:cubicBezTo>
                      <a:pt x="195960" y="312491"/>
                      <a:pt x="188809" y="321354"/>
                      <a:pt x="180027" y="321354"/>
                    </a:cubicBezTo>
                    <a:lnTo>
                      <a:pt x="142739" y="321354"/>
                    </a:lnTo>
                    <a:cubicBezTo>
                      <a:pt x="133909" y="321354"/>
                      <a:pt x="126806" y="312491"/>
                      <a:pt x="126806" y="301521"/>
                    </a:cubicBezTo>
                    <a:lnTo>
                      <a:pt x="126806" y="284513"/>
                    </a:lnTo>
                    <a:lnTo>
                      <a:pt x="126806" y="276513"/>
                    </a:lnTo>
                    <a:lnTo>
                      <a:pt x="126806" y="268560"/>
                    </a:lnTo>
                    <a:lnTo>
                      <a:pt x="126806" y="235552"/>
                    </a:lnTo>
                    <a:cubicBezTo>
                      <a:pt x="126806" y="224581"/>
                      <a:pt x="133909" y="215718"/>
                      <a:pt x="142739" y="215718"/>
                    </a:cubicBezTo>
                    <a:close/>
                    <a:moveTo>
                      <a:pt x="176935" y="47620"/>
                    </a:moveTo>
                    <a:lnTo>
                      <a:pt x="176935" y="89875"/>
                    </a:lnTo>
                    <a:lnTo>
                      <a:pt x="176935" y="97876"/>
                    </a:lnTo>
                    <a:lnTo>
                      <a:pt x="176935" y="105876"/>
                    </a:lnTo>
                    <a:lnTo>
                      <a:pt x="430774" y="105876"/>
                    </a:lnTo>
                    <a:lnTo>
                      <a:pt x="430774" y="97876"/>
                    </a:lnTo>
                    <a:lnTo>
                      <a:pt x="430774" y="89875"/>
                    </a:lnTo>
                    <a:lnTo>
                      <a:pt x="430774" y="47620"/>
                    </a:lnTo>
                    <a:cubicBezTo>
                      <a:pt x="423722" y="57633"/>
                      <a:pt x="409713" y="64580"/>
                      <a:pt x="393881" y="64580"/>
                    </a:cubicBezTo>
                    <a:cubicBezTo>
                      <a:pt x="387068" y="64580"/>
                      <a:pt x="380592" y="63286"/>
                      <a:pt x="374835" y="61034"/>
                    </a:cubicBezTo>
                    <a:cubicBezTo>
                      <a:pt x="367782" y="58256"/>
                      <a:pt x="359914" y="58256"/>
                      <a:pt x="352862" y="61034"/>
                    </a:cubicBezTo>
                    <a:cubicBezTo>
                      <a:pt x="347153" y="63286"/>
                      <a:pt x="340676" y="64580"/>
                      <a:pt x="333863" y="64580"/>
                    </a:cubicBezTo>
                    <a:cubicBezTo>
                      <a:pt x="327051" y="64580"/>
                      <a:pt x="320574" y="63286"/>
                      <a:pt x="314817" y="61034"/>
                    </a:cubicBezTo>
                    <a:cubicBezTo>
                      <a:pt x="307813" y="58256"/>
                      <a:pt x="299897" y="58256"/>
                      <a:pt x="292844" y="61034"/>
                    </a:cubicBezTo>
                    <a:cubicBezTo>
                      <a:pt x="287135" y="63286"/>
                      <a:pt x="280658" y="64580"/>
                      <a:pt x="273846" y="64580"/>
                    </a:cubicBezTo>
                    <a:cubicBezTo>
                      <a:pt x="267033" y="64580"/>
                      <a:pt x="260556" y="63286"/>
                      <a:pt x="254799" y="61034"/>
                    </a:cubicBezTo>
                    <a:cubicBezTo>
                      <a:pt x="247795" y="58256"/>
                      <a:pt x="239879" y="58256"/>
                      <a:pt x="232874" y="61034"/>
                    </a:cubicBezTo>
                    <a:cubicBezTo>
                      <a:pt x="227117" y="63286"/>
                      <a:pt x="220641" y="64580"/>
                      <a:pt x="213828" y="64580"/>
                    </a:cubicBezTo>
                    <a:cubicBezTo>
                      <a:pt x="197996" y="64580"/>
                      <a:pt x="183987" y="57633"/>
                      <a:pt x="176935" y="47620"/>
                    </a:cubicBezTo>
                    <a:close/>
                    <a:moveTo>
                      <a:pt x="178902" y="0"/>
                    </a:moveTo>
                    <a:lnTo>
                      <a:pt x="428807" y="0"/>
                    </a:lnTo>
                    <a:cubicBezTo>
                      <a:pt x="447518" y="0"/>
                      <a:pt x="462726" y="15187"/>
                      <a:pt x="462726" y="33871"/>
                    </a:cubicBezTo>
                    <a:lnTo>
                      <a:pt x="462726" y="89875"/>
                    </a:lnTo>
                    <a:lnTo>
                      <a:pt x="462726" y="97876"/>
                    </a:lnTo>
                    <a:lnTo>
                      <a:pt x="462726" y="105876"/>
                    </a:lnTo>
                    <a:lnTo>
                      <a:pt x="587847" y="105876"/>
                    </a:lnTo>
                    <a:cubicBezTo>
                      <a:pt x="598786" y="105876"/>
                      <a:pt x="607709" y="114739"/>
                      <a:pt x="607709" y="125710"/>
                    </a:cubicBezTo>
                    <a:lnTo>
                      <a:pt x="607709" y="248738"/>
                    </a:lnTo>
                    <a:cubicBezTo>
                      <a:pt x="607709" y="258320"/>
                      <a:pt x="600848" y="266321"/>
                      <a:pt x="591781" y="268141"/>
                    </a:cubicBezTo>
                    <a:cubicBezTo>
                      <a:pt x="590534" y="268429"/>
                      <a:pt x="589190" y="268572"/>
                      <a:pt x="587847" y="268572"/>
                    </a:cubicBezTo>
                    <a:lnTo>
                      <a:pt x="496885" y="268572"/>
                    </a:lnTo>
                    <a:lnTo>
                      <a:pt x="496885" y="235564"/>
                    </a:lnTo>
                    <a:cubicBezTo>
                      <a:pt x="496885" y="226653"/>
                      <a:pt x="494006" y="218125"/>
                      <a:pt x="488681" y="211561"/>
                    </a:cubicBezTo>
                    <a:cubicBezTo>
                      <a:pt x="482684" y="204040"/>
                      <a:pt x="474049" y="199776"/>
                      <a:pt x="464933" y="199776"/>
                    </a:cubicBezTo>
                    <a:lnTo>
                      <a:pt x="427704" y="199776"/>
                    </a:lnTo>
                    <a:cubicBezTo>
                      <a:pt x="418637" y="199776"/>
                      <a:pt x="409953" y="204040"/>
                      <a:pt x="403956" y="211561"/>
                    </a:cubicBezTo>
                    <a:cubicBezTo>
                      <a:pt x="398679" y="218125"/>
                      <a:pt x="395752" y="226653"/>
                      <a:pt x="395752" y="235564"/>
                    </a:cubicBezTo>
                    <a:lnTo>
                      <a:pt x="395752" y="268572"/>
                    </a:lnTo>
                    <a:lnTo>
                      <a:pt x="211957" y="268572"/>
                    </a:lnTo>
                    <a:lnTo>
                      <a:pt x="211957" y="235564"/>
                    </a:lnTo>
                    <a:cubicBezTo>
                      <a:pt x="211957" y="226653"/>
                      <a:pt x="209030" y="218125"/>
                      <a:pt x="203753" y="211561"/>
                    </a:cubicBezTo>
                    <a:cubicBezTo>
                      <a:pt x="197708" y="204040"/>
                      <a:pt x="189073" y="199776"/>
                      <a:pt x="180005" y="199776"/>
                    </a:cubicBezTo>
                    <a:lnTo>
                      <a:pt x="142728" y="199776"/>
                    </a:lnTo>
                    <a:cubicBezTo>
                      <a:pt x="133661" y="199776"/>
                      <a:pt x="125025" y="204040"/>
                      <a:pt x="118980" y="211561"/>
                    </a:cubicBezTo>
                    <a:cubicBezTo>
                      <a:pt x="113703" y="218125"/>
                      <a:pt x="110776" y="226653"/>
                      <a:pt x="110776" y="235564"/>
                    </a:cubicBezTo>
                    <a:lnTo>
                      <a:pt x="110776" y="268572"/>
                    </a:lnTo>
                    <a:lnTo>
                      <a:pt x="19862" y="268572"/>
                    </a:lnTo>
                    <a:cubicBezTo>
                      <a:pt x="18519" y="268572"/>
                      <a:pt x="17175" y="268429"/>
                      <a:pt x="15880" y="268141"/>
                    </a:cubicBezTo>
                    <a:cubicBezTo>
                      <a:pt x="6813" y="266321"/>
                      <a:pt x="0" y="258320"/>
                      <a:pt x="0" y="248738"/>
                    </a:cubicBezTo>
                    <a:lnTo>
                      <a:pt x="0" y="125710"/>
                    </a:lnTo>
                    <a:cubicBezTo>
                      <a:pt x="0" y="114739"/>
                      <a:pt x="8876" y="105876"/>
                      <a:pt x="19862" y="105876"/>
                    </a:cubicBezTo>
                    <a:lnTo>
                      <a:pt x="144935" y="105876"/>
                    </a:lnTo>
                    <a:lnTo>
                      <a:pt x="144935" y="97876"/>
                    </a:lnTo>
                    <a:lnTo>
                      <a:pt x="144935" y="89875"/>
                    </a:lnTo>
                    <a:lnTo>
                      <a:pt x="144935" y="33871"/>
                    </a:lnTo>
                    <a:cubicBezTo>
                      <a:pt x="144935" y="15187"/>
                      <a:pt x="160191" y="0"/>
                      <a:pt x="178902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4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iṧlidê"/>
            <p:cNvSpPr/>
            <p:nvPr/>
          </p:nvSpPr>
          <p:spPr>
            <a:xfrm>
              <a:off x="5957754" y="3634157"/>
              <a:ext cx="256698" cy="256310"/>
            </a:xfrm>
            <a:custGeom>
              <a:avLst/>
              <a:gdLst>
                <a:gd name="connsiteX0" fmla="*/ 459822 w 607639"/>
                <a:gd name="connsiteY0" fmla="*/ 403211 h 606722"/>
                <a:gd name="connsiteX1" fmla="*/ 607639 w 607639"/>
                <a:gd name="connsiteY1" fmla="*/ 550734 h 606722"/>
                <a:gd name="connsiteX2" fmla="*/ 551574 w 607639"/>
                <a:gd name="connsiteY2" fmla="*/ 606722 h 606722"/>
                <a:gd name="connsiteX3" fmla="*/ 403846 w 607639"/>
                <a:gd name="connsiteY3" fmla="*/ 459110 h 606722"/>
                <a:gd name="connsiteX4" fmla="*/ 459822 w 607639"/>
                <a:gd name="connsiteY4" fmla="*/ 403211 h 606722"/>
                <a:gd name="connsiteX5" fmla="*/ 158522 w 607639"/>
                <a:gd name="connsiteY5" fmla="*/ 217647 h 606722"/>
                <a:gd name="connsiteX6" fmla="*/ 158522 w 607639"/>
                <a:gd name="connsiteY6" fmla="*/ 257189 h 606722"/>
                <a:gd name="connsiteX7" fmla="*/ 317019 w 607639"/>
                <a:gd name="connsiteY7" fmla="*/ 257189 h 606722"/>
                <a:gd name="connsiteX8" fmla="*/ 317019 w 607639"/>
                <a:gd name="connsiteY8" fmla="*/ 217647 h 606722"/>
                <a:gd name="connsiteX9" fmla="*/ 237726 w 607639"/>
                <a:gd name="connsiteY9" fmla="*/ 98933 h 606722"/>
                <a:gd name="connsiteX10" fmla="*/ 376467 w 607639"/>
                <a:gd name="connsiteY10" fmla="*/ 237374 h 606722"/>
                <a:gd name="connsiteX11" fmla="*/ 237726 w 607639"/>
                <a:gd name="connsiteY11" fmla="*/ 375903 h 606722"/>
                <a:gd name="connsiteX12" fmla="*/ 99074 w 607639"/>
                <a:gd name="connsiteY12" fmla="*/ 237374 h 606722"/>
                <a:gd name="connsiteX13" fmla="*/ 237726 w 607639"/>
                <a:gd name="connsiteY13" fmla="*/ 98933 h 606722"/>
                <a:gd name="connsiteX14" fmla="*/ 237726 w 607639"/>
                <a:gd name="connsiteY14" fmla="*/ 59365 h 606722"/>
                <a:gd name="connsiteX15" fmla="*/ 59454 w 607639"/>
                <a:gd name="connsiteY15" fmla="*/ 237373 h 606722"/>
                <a:gd name="connsiteX16" fmla="*/ 237726 w 607639"/>
                <a:gd name="connsiteY16" fmla="*/ 415470 h 606722"/>
                <a:gd name="connsiteX17" fmla="*/ 416086 w 607639"/>
                <a:gd name="connsiteY17" fmla="*/ 237373 h 606722"/>
                <a:gd name="connsiteX18" fmla="*/ 237726 w 607639"/>
                <a:gd name="connsiteY18" fmla="*/ 59365 h 606722"/>
                <a:gd name="connsiteX19" fmla="*/ 237726 w 607639"/>
                <a:gd name="connsiteY19" fmla="*/ 0 h 606722"/>
                <a:gd name="connsiteX20" fmla="*/ 475540 w 607639"/>
                <a:gd name="connsiteY20" fmla="*/ 237373 h 606722"/>
                <a:gd name="connsiteX21" fmla="*/ 237726 w 607639"/>
                <a:gd name="connsiteY21" fmla="*/ 474835 h 606722"/>
                <a:gd name="connsiteX22" fmla="*/ 0 w 607639"/>
                <a:gd name="connsiteY22" fmla="*/ 237373 h 606722"/>
                <a:gd name="connsiteX23" fmla="*/ 237726 w 607639"/>
                <a:gd name="connsiteY23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7639" h="606722">
                  <a:moveTo>
                    <a:pt x="459822" y="403211"/>
                  </a:moveTo>
                  <a:lnTo>
                    <a:pt x="607639" y="550734"/>
                  </a:lnTo>
                  <a:lnTo>
                    <a:pt x="551574" y="606722"/>
                  </a:lnTo>
                  <a:lnTo>
                    <a:pt x="403846" y="459110"/>
                  </a:lnTo>
                  <a:cubicBezTo>
                    <a:pt x="425026" y="443291"/>
                    <a:pt x="443982" y="424362"/>
                    <a:pt x="459822" y="403211"/>
                  </a:cubicBezTo>
                  <a:close/>
                  <a:moveTo>
                    <a:pt x="158522" y="217647"/>
                  </a:moveTo>
                  <a:lnTo>
                    <a:pt x="158522" y="257189"/>
                  </a:lnTo>
                  <a:lnTo>
                    <a:pt x="317019" y="257189"/>
                  </a:lnTo>
                  <a:lnTo>
                    <a:pt x="317019" y="217647"/>
                  </a:lnTo>
                  <a:close/>
                  <a:moveTo>
                    <a:pt x="237726" y="98933"/>
                  </a:moveTo>
                  <a:cubicBezTo>
                    <a:pt x="314260" y="98933"/>
                    <a:pt x="376467" y="161045"/>
                    <a:pt x="376467" y="237374"/>
                  </a:cubicBezTo>
                  <a:cubicBezTo>
                    <a:pt x="376467" y="313791"/>
                    <a:pt x="314260" y="375903"/>
                    <a:pt x="237726" y="375903"/>
                  </a:cubicBezTo>
                  <a:cubicBezTo>
                    <a:pt x="161281" y="375903"/>
                    <a:pt x="99074" y="313791"/>
                    <a:pt x="99074" y="237374"/>
                  </a:cubicBezTo>
                  <a:cubicBezTo>
                    <a:pt x="99074" y="161045"/>
                    <a:pt x="161281" y="98933"/>
                    <a:pt x="237726" y="98933"/>
                  </a:cubicBezTo>
                  <a:close/>
                  <a:moveTo>
                    <a:pt x="237726" y="59365"/>
                  </a:moveTo>
                  <a:cubicBezTo>
                    <a:pt x="139467" y="59365"/>
                    <a:pt x="59454" y="139260"/>
                    <a:pt x="59454" y="237373"/>
                  </a:cubicBezTo>
                  <a:cubicBezTo>
                    <a:pt x="59454" y="335575"/>
                    <a:pt x="139467" y="415470"/>
                    <a:pt x="237726" y="415470"/>
                  </a:cubicBezTo>
                  <a:cubicBezTo>
                    <a:pt x="336073" y="415470"/>
                    <a:pt x="416086" y="335575"/>
                    <a:pt x="416086" y="237373"/>
                  </a:cubicBezTo>
                  <a:cubicBezTo>
                    <a:pt x="416086" y="139260"/>
                    <a:pt x="336073" y="59365"/>
                    <a:pt x="237726" y="59365"/>
                  </a:cubicBezTo>
                  <a:close/>
                  <a:moveTo>
                    <a:pt x="237726" y="0"/>
                  </a:moveTo>
                  <a:cubicBezTo>
                    <a:pt x="368826" y="0"/>
                    <a:pt x="475540" y="106467"/>
                    <a:pt x="475540" y="237373"/>
                  </a:cubicBezTo>
                  <a:cubicBezTo>
                    <a:pt x="475540" y="368279"/>
                    <a:pt x="368826" y="474835"/>
                    <a:pt x="237726" y="474835"/>
                  </a:cubicBezTo>
                  <a:cubicBezTo>
                    <a:pt x="106625" y="474835"/>
                    <a:pt x="0" y="368279"/>
                    <a:pt x="0" y="237373"/>
                  </a:cubicBezTo>
                  <a:cubicBezTo>
                    <a:pt x="0" y="106467"/>
                    <a:pt x="106625" y="0"/>
                    <a:pt x="237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ïṥlïḋè"/>
            <p:cNvSpPr/>
            <p:nvPr/>
          </p:nvSpPr>
          <p:spPr>
            <a:xfrm>
              <a:off x="8112342" y="3662540"/>
              <a:ext cx="280316" cy="199544"/>
            </a:xfrm>
            <a:custGeom>
              <a:avLst/>
              <a:gdLst>
                <a:gd name="T0" fmla="*/ 7841 w 8220"/>
                <a:gd name="T1" fmla="*/ 1507 h 5860"/>
                <a:gd name="T2" fmla="*/ 7370 w 8220"/>
                <a:gd name="T3" fmla="*/ 1264 h 5860"/>
                <a:gd name="T4" fmla="*/ 3691 w 8220"/>
                <a:gd name="T5" fmla="*/ 0 h 5860"/>
                <a:gd name="T6" fmla="*/ 0 w 8220"/>
                <a:gd name="T7" fmla="*/ 1430 h 5860"/>
                <a:gd name="T8" fmla="*/ 0 w 8220"/>
                <a:gd name="T9" fmla="*/ 1585 h 5860"/>
                <a:gd name="T10" fmla="*/ 444 w 8220"/>
                <a:gd name="T11" fmla="*/ 2029 h 5860"/>
                <a:gd name="T12" fmla="*/ 1557 w 8220"/>
                <a:gd name="T13" fmla="*/ 2029 h 5860"/>
                <a:gd name="T14" fmla="*/ 2001 w 8220"/>
                <a:gd name="T15" fmla="*/ 1585 h 5860"/>
                <a:gd name="T16" fmla="*/ 2001 w 8220"/>
                <a:gd name="T17" fmla="*/ 1430 h 5860"/>
                <a:gd name="T18" fmla="*/ 3691 w 8220"/>
                <a:gd name="T19" fmla="*/ 706 h 5860"/>
                <a:gd name="T20" fmla="*/ 5380 w 8220"/>
                <a:gd name="T21" fmla="*/ 1430 h 5860"/>
                <a:gd name="T22" fmla="*/ 5380 w 8220"/>
                <a:gd name="T23" fmla="*/ 1585 h 5860"/>
                <a:gd name="T24" fmla="*/ 5824 w 8220"/>
                <a:gd name="T25" fmla="*/ 2029 h 5860"/>
                <a:gd name="T26" fmla="*/ 6937 w 8220"/>
                <a:gd name="T27" fmla="*/ 2029 h 5860"/>
                <a:gd name="T28" fmla="*/ 7381 w 8220"/>
                <a:gd name="T29" fmla="*/ 1585 h 5860"/>
                <a:gd name="T30" fmla="*/ 7381 w 8220"/>
                <a:gd name="T31" fmla="*/ 1525 h 5860"/>
                <a:gd name="T32" fmla="*/ 7658 w 8220"/>
                <a:gd name="T33" fmla="*/ 1684 h 5860"/>
                <a:gd name="T34" fmla="*/ 7873 w 8220"/>
                <a:gd name="T35" fmla="*/ 2976 h 5860"/>
                <a:gd name="T36" fmla="*/ 6865 w 8220"/>
                <a:gd name="T37" fmla="*/ 4547 h 5860"/>
                <a:gd name="T38" fmla="*/ 6865 w 8220"/>
                <a:gd name="T39" fmla="*/ 4362 h 5860"/>
                <a:gd name="T40" fmla="*/ 6722 w 8220"/>
                <a:gd name="T41" fmla="*/ 3825 h 5860"/>
                <a:gd name="T42" fmla="*/ 4845 w 8220"/>
                <a:gd name="T43" fmla="*/ 1795 h 5860"/>
                <a:gd name="T44" fmla="*/ 4845 w 8220"/>
                <a:gd name="T45" fmla="*/ 1345 h 5860"/>
                <a:gd name="T46" fmla="*/ 4781 w 8220"/>
                <a:gd name="T47" fmla="*/ 1282 h 5860"/>
                <a:gd name="T48" fmla="*/ 4122 w 8220"/>
                <a:gd name="T49" fmla="*/ 1282 h 5860"/>
                <a:gd name="T50" fmla="*/ 4058 w 8220"/>
                <a:gd name="T51" fmla="*/ 1345 h 5860"/>
                <a:gd name="T52" fmla="*/ 4058 w 8220"/>
                <a:gd name="T53" fmla="*/ 1792 h 5860"/>
                <a:gd name="T54" fmla="*/ 3305 w 8220"/>
                <a:gd name="T55" fmla="*/ 1792 h 5860"/>
                <a:gd name="T56" fmla="*/ 3305 w 8220"/>
                <a:gd name="T57" fmla="*/ 1345 h 5860"/>
                <a:gd name="T58" fmla="*/ 3242 w 8220"/>
                <a:gd name="T59" fmla="*/ 1282 h 5860"/>
                <a:gd name="T60" fmla="*/ 2581 w 8220"/>
                <a:gd name="T61" fmla="*/ 1282 h 5860"/>
                <a:gd name="T62" fmla="*/ 2518 w 8220"/>
                <a:gd name="T63" fmla="*/ 1345 h 5860"/>
                <a:gd name="T64" fmla="*/ 2518 w 8220"/>
                <a:gd name="T65" fmla="*/ 1792 h 5860"/>
                <a:gd name="T66" fmla="*/ 637 w 8220"/>
                <a:gd name="T67" fmla="*/ 3825 h 5860"/>
                <a:gd name="T68" fmla="*/ 495 w 8220"/>
                <a:gd name="T69" fmla="*/ 4362 h 5860"/>
                <a:gd name="T70" fmla="*/ 495 w 8220"/>
                <a:gd name="T71" fmla="*/ 4780 h 5860"/>
                <a:gd name="T72" fmla="*/ 1575 w 8220"/>
                <a:gd name="T73" fmla="*/ 5860 h 5860"/>
                <a:gd name="T74" fmla="*/ 5785 w 8220"/>
                <a:gd name="T75" fmla="*/ 5860 h 5860"/>
                <a:gd name="T76" fmla="*/ 6863 w 8220"/>
                <a:gd name="T77" fmla="*/ 4808 h 5860"/>
                <a:gd name="T78" fmla="*/ 8124 w 8220"/>
                <a:gd name="T79" fmla="*/ 3010 h 5860"/>
                <a:gd name="T80" fmla="*/ 7841 w 8220"/>
                <a:gd name="T81" fmla="*/ 1507 h 5860"/>
                <a:gd name="T82" fmla="*/ 4783 w 8220"/>
                <a:gd name="T83" fmla="*/ 4373 h 5860"/>
                <a:gd name="T84" fmla="*/ 4359 w 8220"/>
                <a:gd name="T85" fmla="*/ 4222 h 5860"/>
                <a:gd name="T86" fmla="*/ 4430 w 8220"/>
                <a:gd name="T87" fmla="*/ 3922 h 5860"/>
                <a:gd name="T88" fmla="*/ 3753 w 8220"/>
                <a:gd name="T89" fmla="*/ 3246 h 5860"/>
                <a:gd name="T90" fmla="*/ 3076 w 8220"/>
                <a:gd name="T91" fmla="*/ 3922 h 5860"/>
                <a:gd name="T92" fmla="*/ 3753 w 8220"/>
                <a:gd name="T93" fmla="*/ 4599 h 5860"/>
                <a:gd name="T94" fmla="*/ 4127 w 8220"/>
                <a:gd name="T95" fmla="*/ 4486 h 5860"/>
                <a:gd name="T96" fmla="*/ 4360 w 8220"/>
                <a:gd name="T97" fmla="*/ 4868 h 5860"/>
                <a:gd name="T98" fmla="*/ 3753 w 8220"/>
                <a:gd name="T99" fmla="*/ 5047 h 5860"/>
                <a:gd name="T100" fmla="*/ 2629 w 8220"/>
                <a:gd name="T101" fmla="*/ 3922 h 5860"/>
                <a:gd name="T102" fmla="*/ 3753 w 8220"/>
                <a:gd name="T103" fmla="*/ 2798 h 5860"/>
                <a:gd name="T104" fmla="*/ 4878 w 8220"/>
                <a:gd name="T105" fmla="*/ 3922 h 5860"/>
                <a:gd name="T106" fmla="*/ 4783 w 8220"/>
                <a:gd name="T107" fmla="*/ 4373 h 5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20" h="5860">
                  <a:moveTo>
                    <a:pt x="7841" y="1507"/>
                  </a:moveTo>
                  <a:cubicBezTo>
                    <a:pt x="7682" y="1342"/>
                    <a:pt x="7499" y="1284"/>
                    <a:pt x="7370" y="1264"/>
                  </a:cubicBezTo>
                  <a:cubicBezTo>
                    <a:pt x="7260" y="433"/>
                    <a:pt x="7158" y="0"/>
                    <a:pt x="3691" y="0"/>
                  </a:cubicBezTo>
                  <a:cubicBezTo>
                    <a:pt x="223" y="0"/>
                    <a:pt x="0" y="523"/>
                    <a:pt x="0" y="1430"/>
                  </a:cubicBezTo>
                  <a:lnTo>
                    <a:pt x="0" y="1585"/>
                  </a:lnTo>
                  <a:cubicBezTo>
                    <a:pt x="0" y="1830"/>
                    <a:pt x="199" y="2029"/>
                    <a:pt x="444" y="2029"/>
                  </a:cubicBezTo>
                  <a:lnTo>
                    <a:pt x="1557" y="2029"/>
                  </a:lnTo>
                  <a:cubicBezTo>
                    <a:pt x="1802" y="2029"/>
                    <a:pt x="2001" y="1830"/>
                    <a:pt x="2001" y="1585"/>
                  </a:cubicBezTo>
                  <a:lnTo>
                    <a:pt x="2001" y="1430"/>
                  </a:lnTo>
                  <a:cubicBezTo>
                    <a:pt x="2001" y="727"/>
                    <a:pt x="3077" y="706"/>
                    <a:pt x="3691" y="706"/>
                  </a:cubicBezTo>
                  <a:cubicBezTo>
                    <a:pt x="4304" y="706"/>
                    <a:pt x="5380" y="727"/>
                    <a:pt x="5380" y="1430"/>
                  </a:cubicBezTo>
                  <a:lnTo>
                    <a:pt x="5380" y="1585"/>
                  </a:lnTo>
                  <a:cubicBezTo>
                    <a:pt x="5380" y="1830"/>
                    <a:pt x="5579" y="2029"/>
                    <a:pt x="5824" y="2029"/>
                  </a:cubicBezTo>
                  <a:lnTo>
                    <a:pt x="6937" y="2029"/>
                  </a:lnTo>
                  <a:cubicBezTo>
                    <a:pt x="7182" y="2029"/>
                    <a:pt x="7381" y="1830"/>
                    <a:pt x="7381" y="1585"/>
                  </a:cubicBezTo>
                  <a:lnTo>
                    <a:pt x="7381" y="1525"/>
                  </a:lnTo>
                  <a:cubicBezTo>
                    <a:pt x="7463" y="1545"/>
                    <a:pt x="7567" y="1589"/>
                    <a:pt x="7658" y="1684"/>
                  </a:cubicBezTo>
                  <a:cubicBezTo>
                    <a:pt x="7882" y="1915"/>
                    <a:pt x="7956" y="2362"/>
                    <a:pt x="7873" y="2976"/>
                  </a:cubicBezTo>
                  <a:cubicBezTo>
                    <a:pt x="7728" y="4040"/>
                    <a:pt x="7310" y="4421"/>
                    <a:pt x="6865" y="4547"/>
                  </a:cubicBezTo>
                  <a:lnTo>
                    <a:pt x="6865" y="4362"/>
                  </a:lnTo>
                  <a:cubicBezTo>
                    <a:pt x="6865" y="4174"/>
                    <a:pt x="6818" y="3988"/>
                    <a:pt x="6722" y="3825"/>
                  </a:cubicBezTo>
                  <a:cubicBezTo>
                    <a:pt x="6278" y="3065"/>
                    <a:pt x="5647" y="2390"/>
                    <a:pt x="4845" y="1795"/>
                  </a:cubicBezTo>
                  <a:lnTo>
                    <a:pt x="4845" y="1345"/>
                  </a:lnTo>
                  <a:cubicBezTo>
                    <a:pt x="4845" y="1310"/>
                    <a:pt x="4816" y="1282"/>
                    <a:pt x="4781" y="1282"/>
                  </a:cubicBezTo>
                  <a:lnTo>
                    <a:pt x="4122" y="1282"/>
                  </a:lnTo>
                  <a:cubicBezTo>
                    <a:pt x="4086" y="1282"/>
                    <a:pt x="4058" y="1310"/>
                    <a:pt x="4058" y="1345"/>
                  </a:cubicBezTo>
                  <a:lnTo>
                    <a:pt x="4058" y="1792"/>
                  </a:lnTo>
                  <a:lnTo>
                    <a:pt x="3305" y="1792"/>
                  </a:lnTo>
                  <a:lnTo>
                    <a:pt x="3305" y="1345"/>
                  </a:lnTo>
                  <a:cubicBezTo>
                    <a:pt x="3305" y="1310"/>
                    <a:pt x="3276" y="1282"/>
                    <a:pt x="3242" y="1282"/>
                  </a:cubicBezTo>
                  <a:lnTo>
                    <a:pt x="2581" y="1282"/>
                  </a:lnTo>
                  <a:cubicBezTo>
                    <a:pt x="2546" y="1282"/>
                    <a:pt x="2518" y="1310"/>
                    <a:pt x="2518" y="1345"/>
                  </a:cubicBezTo>
                  <a:lnTo>
                    <a:pt x="2518" y="1792"/>
                  </a:lnTo>
                  <a:cubicBezTo>
                    <a:pt x="1714" y="2388"/>
                    <a:pt x="1083" y="3063"/>
                    <a:pt x="637" y="3825"/>
                  </a:cubicBezTo>
                  <a:cubicBezTo>
                    <a:pt x="542" y="3988"/>
                    <a:pt x="495" y="4174"/>
                    <a:pt x="495" y="4362"/>
                  </a:cubicBezTo>
                  <a:lnTo>
                    <a:pt x="495" y="4780"/>
                  </a:lnTo>
                  <a:cubicBezTo>
                    <a:pt x="495" y="5377"/>
                    <a:pt x="978" y="5860"/>
                    <a:pt x="1575" y="5860"/>
                  </a:cubicBezTo>
                  <a:lnTo>
                    <a:pt x="5785" y="5860"/>
                  </a:lnTo>
                  <a:cubicBezTo>
                    <a:pt x="6372" y="5860"/>
                    <a:pt x="6849" y="5391"/>
                    <a:pt x="6863" y="4808"/>
                  </a:cubicBezTo>
                  <a:cubicBezTo>
                    <a:pt x="7577" y="4641"/>
                    <a:pt x="7982" y="4058"/>
                    <a:pt x="8124" y="3010"/>
                  </a:cubicBezTo>
                  <a:cubicBezTo>
                    <a:pt x="8220" y="2306"/>
                    <a:pt x="8124" y="1801"/>
                    <a:pt x="7841" y="1507"/>
                  </a:cubicBezTo>
                  <a:close/>
                  <a:moveTo>
                    <a:pt x="4783" y="4373"/>
                  </a:moveTo>
                  <a:lnTo>
                    <a:pt x="4359" y="4222"/>
                  </a:lnTo>
                  <a:cubicBezTo>
                    <a:pt x="4404" y="4132"/>
                    <a:pt x="4430" y="4030"/>
                    <a:pt x="4430" y="3922"/>
                  </a:cubicBezTo>
                  <a:cubicBezTo>
                    <a:pt x="4430" y="3549"/>
                    <a:pt x="4127" y="3246"/>
                    <a:pt x="3753" y="3246"/>
                  </a:cubicBezTo>
                  <a:cubicBezTo>
                    <a:pt x="3380" y="3246"/>
                    <a:pt x="3076" y="3549"/>
                    <a:pt x="3076" y="3922"/>
                  </a:cubicBezTo>
                  <a:cubicBezTo>
                    <a:pt x="3076" y="4296"/>
                    <a:pt x="3380" y="4599"/>
                    <a:pt x="3753" y="4599"/>
                  </a:cubicBezTo>
                  <a:cubicBezTo>
                    <a:pt x="3892" y="4599"/>
                    <a:pt x="4020" y="4557"/>
                    <a:pt x="4127" y="4486"/>
                  </a:cubicBezTo>
                  <a:lnTo>
                    <a:pt x="4360" y="4868"/>
                  </a:lnTo>
                  <a:cubicBezTo>
                    <a:pt x="4184" y="4981"/>
                    <a:pt x="3977" y="5047"/>
                    <a:pt x="3753" y="5047"/>
                  </a:cubicBezTo>
                  <a:cubicBezTo>
                    <a:pt x="3132" y="5047"/>
                    <a:pt x="2629" y="4543"/>
                    <a:pt x="2629" y="3922"/>
                  </a:cubicBezTo>
                  <a:cubicBezTo>
                    <a:pt x="2629" y="3302"/>
                    <a:pt x="3132" y="2798"/>
                    <a:pt x="3753" y="2798"/>
                  </a:cubicBezTo>
                  <a:cubicBezTo>
                    <a:pt x="4374" y="2798"/>
                    <a:pt x="4878" y="3302"/>
                    <a:pt x="4878" y="3922"/>
                  </a:cubicBezTo>
                  <a:cubicBezTo>
                    <a:pt x="4878" y="4082"/>
                    <a:pt x="4844" y="4235"/>
                    <a:pt x="4783" y="43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9" name="iṥlíďé"/>
            <p:cNvGrpSpPr/>
            <p:nvPr/>
          </p:nvGrpSpPr>
          <p:grpSpPr>
            <a:xfrm>
              <a:off x="3014873" y="4138248"/>
              <a:ext cx="1692296" cy="1081211"/>
              <a:chOff x="1846132" y="3923118"/>
              <a:chExt cx="2064861" cy="1081211"/>
            </a:xfrm>
          </p:grpSpPr>
          <p:sp>
            <p:nvSpPr>
              <p:cNvPr id="38" name="îSḷîḑè">
                <a:extLst>
                  <a:ext uri="{FF2B5EF4-FFF2-40B4-BE49-F238E27FC236}">
                    <a16:creationId xmlns:a16="http://schemas.microsoft.com/office/drawing/2014/main" xmlns="" id="{3495B739-E5A7-4F4A-95FD-24BDFE4B18B1}"/>
                  </a:ext>
                </a:extLst>
              </p:cNvPr>
              <p:cNvSpPr txBox="1"/>
              <p:nvPr/>
            </p:nvSpPr>
            <p:spPr bwMode="auto">
              <a:xfrm>
                <a:off x="1846132" y="3923118"/>
                <a:ext cx="1864886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专业技巧型</a:t>
                </a:r>
                <a:endPara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íṧḻïḑè">
                <a:extLst>
                  <a:ext uri="{FF2B5EF4-FFF2-40B4-BE49-F238E27FC236}">
                    <a16:creationId xmlns:a16="http://schemas.microsoft.com/office/drawing/2014/main" xmlns="" id="{AC321F9B-F99D-44D6-95EE-4CF3F8A760F8}"/>
                  </a:ext>
                </a:extLst>
              </p:cNvPr>
              <p:cNvSpPr/>
              <p:nvPr/>
            </p:nvSpPr>
            <p:spPr bwMode="auto">
              <a:xfrm>
                <a:off x="2046108" y="4329765"/>
                <a:ext cx="1864885" cy="674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内容形式</a:t>
                </a: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：视频</a:t>
                </a:r>
                <a:endPara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在哪里</a:t>
                </a: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：官网、电脑</a:t>
                </a:r>
                <a:endPara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负责人：市场</a:t>
                </a: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部负责人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íṣľíďe"/>
            <p:cNvGrpSpPr/>
            <p:nvPr/>
          </p:nvGrpSpPr>
          <p:grpSpPr>
            <a:xfrm>
              <a:off x="5316281" y="4138248"/>
              <a:ext cx="1692296" cy="1081211"/>
              <a:chOff x="2803907" y="3923118"/>
              <a:chExt cx="2064861" cy="1081211"/>
            </a:xfrm>
          </p:grpSpPr>
          <p:sp>
            <p:nvSpPr>
              <p:cNvPr id="36" name="îṥļíḑê">
                <a:extLst>
                  <a:ext uri="{FF2B5EF4-FFF2-40B4-BE49-F238E27FC236}">
                    <a16:creationId xmlns:a16="http://schemas.microsoft.com/office/drawing/2014/main" xmlns="" id="{3495B739-E5A7-4F4A-95FD-24BDFE4B18B1}"/>
                  </a:ext>
                </a:extLst>
              </p:cNvPr>
              <p:cNvSpPr txBox="1"/>
              <p:nvPr/>
            </p:nvSpPr>
            <p:spPr bwMode="auto">
              <a:xfrm>
                <a:off x="2803907" y="3923118"/>
                <a:ext cx="1864886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成果分析型</a:t>
                </a:r>
                <a:endPara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í$ľidé">
                <a:extLst>
                  <a:ext uri="{FF2B5EF4-FFF2-40B4-BE49-F238E27FC236}">
                    <a16:creationId xmlns:a16="http://schemas.microsoft.com/office/drawing/2014/main" xmlns="" id="{AC321F9B-F99D-44D6-95EE-4CF3F8A760F8}"/>
                  </a:ext>
                </a:extLst>
              </p:cNvPr>
              <p:cNvSpPr/>
              <p:nvPr/>
            </p:nvSpPr>
            <p:spPr bwMode="auto">
              <a:xfrm>
                <a:off x="3003883" y="4329765"/>
                <a:ext cx="1864885" cy="674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内容形式：视频</a:t>
                </a:r>
                <a:endPara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在哪里：官网、电脑</a:t>
                </a:r>
                <a:endPara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负责人：市场部负责人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îṩḻïḓè"/>
            <p:cNvGrpSpPr/>
            <p:nvPr/>
          </p:nvGrpSpPr>
          <p:grpSpPr>
            <a:xfrm>
              <a:off x="7557307" y="4138248"/>
              <a:ext cx="1718174" cy="1081211"/>
              <a:chOff x="3688007" y="3923118"/>
              <a:chExt cx="2096436" cy="1081211"/>
            </a:xfrm>
          </p:grpSpPr>
          <p:sp>
            <p:nvSpPr>
              <p:cNvPr id="34" name="îṣlíḓè">
                <a:extLst>
                  <a:ext uri="{FF2B5EF4-FFF2-40B4-BE49-F238E27FC236}">
                    <a16:creationId xmlns:a16="http://schemas.microsoft.com/office/drawing/2014/main" xmlns="" id="{3495B739-E5A7-4F4A-95FD-24BDFE4B18B1}"/>
                  </a:ext>
                </a:extLst>
              </p:cNvPr>
              <p:cNvSpPr txBox="1"/>
              <p:nvPr/>
            </p:nvSpPr>
            <p:spPr bwMode="auto">
              <a:xfrm>
                <a:off x="3688007" y="3923118"/>
                <a:ext cx="1864886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生活演绎型</a:t>
                </a:r>
                <a:endPara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íSḷiḋê">
                <a:extLst>
                  <a:ext uri="{FF2B5EF4-FFF2-40B4-BE49-F238E27FC236}">
                    <a16:creationId xmlns:a16="http://schemas.microsoft.com/office/drawing/2014/main" xmlns="" id="{AC321F9B-F99D-44D6-95EE-4CF3F8A760F8}"/>
                  </a:ext>
                </a:extLst>
              </p:cNvPr>
              <p:cNvSpPr/>
              <p:nvPr/>
            </p:nvSpPr>
            <p:spPr bwMode="auto">
              <a:xfrm>
                <a:off x="3919558" y="4329765"/>
                <a:ext cx="1864885" cy="674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内容形式：视频</a:t>
                </a:r>
                <a:endPara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在哪里：官网、电脑</a:t>
                </a:r>
                <a:endPara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负责人：市场部负责人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4480824" y="2164734"/>
              <a:ext cx="3213099" cy="0"/>
            </a:xfrm>
            <a:prstGeom prst="line">
              <a:avLst/>
            </a:prstGeom>
            <a:ln w="28575" cap="rnd">
              <a:solidFill>
                <a:srgbClr val="1793D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îṩlïḓè">
              <a:extLst>
                <a:ext uri="{FF2B5EF4-FFF2-40B4-BE49-F238E27FC236}">
                  <a16:creationId xmlns:a16="http://schemas.microsoft.com/office/drawing/2014/main" xmlns="" id="{23E9BBEA-FB54-47C3-BA28-CE85931B8740}"/>
                </a:ext>
              </a:extLst>
            </p:cNvPr>
            <p:cNvSpPr txBox="1"/>
            <p:nvPr/>
          </p:nvSpPr>
          <p:spPr>
            <a:xfrm>
              <a:off x="3480725" y="1670896"/>
              <a:ext cx="5230550" cy="5731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buSzPct val="25000"/>
              </a:pP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私域获客，公域获客，视频传播率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5159" y="4745786"/>
            <a:ext cx="2239275" cy="119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3647" y="4738801"/>
            <a:ext cx="2132369" cy="127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1246" y="4733548"/>
            <a:ext cx="2191110" cy="12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8723477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03348" y="1386696"/>
            <a:ext cx="11895355" cy="6559869"/>
            <a:chOff x="303348" y="1386696"/>
            <a:chExt cx="11895355" cy="655986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612" t="72679" r="62749" b="16340"/>
            <a:stretch/>
          </p:blipFill>
          <p:spPr>
            <a:xfrm rot="11146562">
              <a:off x="9420764" y="4242651"/>
              <a:ext cx="2777939" cy="3703914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303348" y="1386696"/>
              <a:ext cx="3140789" cy="1839173"/>
              <a:chOff x="303348" y="1386696"/>
              <a:chExt cx="3140789" cy="1839173"/>
            </a:xfrm>
          </p:grpSpPr>
          <p:sp>
            <p:nvSpPr>
              <p:cNvPr id="5" name="等腰三角形 4"/>
              <p:cNvSpPr/>
              <p:nvPr/>
            </p:nvSpPr>
            <p:spPr>
              <a:xfrm rot="2265413">
                <a:off x="929537" y="1386696"/>
                <a:ext cx="2514600" cy="971550"/>
              </a:xfrm>
              <a:prstGeom prst="triangle">
                <a:avLst/>
              </a:prstGeom>
              <a:solidFill>
                <a:srgbClr val="1B4B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等腰三角形 5"/>
              <p:cNvSpPr/>
              <p:nvPr/>
            </p:nvSpPr>
            <p:spPr>
              <a:xfrm rot="2265413" flipH="1" flipV="1">
                <a:off x="303348" y="2137905"/>
                <a:ext cx="2514600" cy="1087964"/>
              </a:xfrm>
              <a:prstGeom prst="triangle">
                <a:avLst>
                  <a:gd name="adj" fmla="val 66365"/>
                </a:avLst>
              </a:prstGeom>
              <a:solidFill>
                <a:srgbClr val="0E85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1733550" y="2133600"/>
            <a:ext cx="8724900" cy="3543300"/>
          </a:xfrm>
          <a:prstGeom prst="rect">
            <a:avLst/>
          </a:prstGeom>
          <a:solidFill>
            <a:srgbClr val="1D9BD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368034" y="439194"/>
            <a:ext cx="5076379" cy="2710464"/>
            <a:chOff x="3600947" y="430568"/>
            <a:chExt cx="5076379" cy="271046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3984" r="10050" b="91477"/>
            <a:stretch/>
          </p:blipFill>
          <p:spPr>
            <a:xfrm>
              <a:off x="3600947" y="430568"/>
              <a:ext cx="726141" cy="58449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3984" r="10050" b="91477"/>
            <a:stretch/>
          </p:blipFill>
          <p:spPr>
            <a:xfrm flipH="1">
              <a:off x="7951185" y="465073"/>
              <a:ext cx="726141" cy="58449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108077" y="2494701"/>
              <a:ext cx="40697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114675" y="3439382"/>
            <a:ext cx="596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谁负责，谁起号，谁包装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企业内容包装原则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72482" y="1081896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187884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" y="0"/>
            <a:ext cx="1217211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84" r="10050" b="91477"/>
          <a:stretch/>
        </p:blipFill>
        <p:spPr>
          <a:xfrm>
            <a:off x="2214283" y="1044837"/>
            <a:ext cx="726141" cy="5844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12" t="72679" r="62749" b="16340"/>
          <a:stretch/>
        </p:blipFill>
        <p:spPr>
          <a:xfrm>
            <a:off x="7985312" y="3569072"/>
            <a:ext cx="564777" cy="753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67" b="22633" l="89949" r="99795">
                        <a14:foregroundMark x1="94701" y1="7767" x2="95043" y2="8981"/>
                        <a14:foregroundMark x1="95350" y1="7403" x2="95248" y2="9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42" b="75948"/>
          <a:stretch/>
        </p:blipFill>
        <p:spPr>
          <a:xfrm rot="5812954">
            <a:off x="2998694" y="3194798"/>
            <a:ext cx="1358154" cy="16495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12" t="72679" r="62749" b="16340"/>
          <a:stretch/>
        </p:blipFill>
        <p:spPr>
          <a:xfrm>
            <a:off x="212912" y="4045322"/>
            <a:ext cx="564777" cy="7530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95662" y="2152650"/>
            <a:ext cx="5400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62350" y="1758434"/>
            <a:ext cx="506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WATCHING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 descr="私域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0"/>
            <a:ext cx="1915064" cy="6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691214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67" b="22633" l="89949" r="99795">
                        <a14:foregroundMark x1="94701" y1="7767" x2="95043" y2="8981"/>
                        <a14:foregroundMark x1="95350" y1="7403" x2="95248" y2="9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42" t="5954" b="75948"/>
          <a:stretch/>
        </p:blipFill>
        <p:spPr>
          <a:xfrm rot="15787046" flipH="1">
            <a:off x="10690404" y="287427"/>
            <a:ext cx="1121420" cy="1024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51" t="65689" r="62298"/>
          <a:stretch/>
        </p:blipFill>
        <p:spPr>
          <a:xfrm rot="5400000">
            <a:off x="-1201368" y="1201368"/>
            <a:ext cx="6860440" cy="445770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677150" y="381000"/>
            <a:ext cx="405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目录 </a:t>
            </a: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3200400" y="1828800"/>
            <a:ext cx="6840746" cy="3984626"/>
            <a:chOff x="4210050" y="1828800"/>
            <a:chExt cx="6840746" cy="3984626"/>
          </a:xfrm>
        </p:grpSpPr>
        <p:cxnSp>
          <p:nvCxnSpPr>
            <p:cNvPr id="42" name="直接连接符 41"/>
            <p:cNvCxnSpPr>
              <a:endCxn id="22" idx="1"/>
            </p:cNvCxnSpPr>
            <p:nvPr/>
          </p:nvCxnSpPr>
          <p:spPr>
            <a:xfrm>
              <a:off x="5656580" y="4328160"/>
              <a:ext cx="2610701" cy="1024347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endCxn id="16" idx="1"/>
            </p:cNvCxnSpPr>
            <p:nvPr/>
          </p:nvCxnSpPr>
          <p:spPr>
            <a:xfrm>
              <a:off x="6202680" y="2346960"/>
              <a:ext cx="673951" cy="98795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/>
          </p:nvGrpSpPr>
          <p:grpSpPr>
            <a:xfrm>
              <a:off x="5826000" y="1828800"/>
              <a:ext cx="540000" cy="540000"/>
              <a:chOff x="5238750" y="1581150"/>
              <a:chExt cx="540000" cy="54000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238750" y="1581150"/>
                <a:ext cx="540000" cy="54000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418750" y="1761150"/>
                <a:ext cx="180000" cy="180000"/>
              </a:xfrm>
              <a:prstGeom prst="ellipse">
                <a:avLst/>
              </a:prstGeom>
              <a:solidFill>
                <a:srgbClr val="0F5C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797550" y="3255838"/>
              <a:ext cx="540000" cy="540000"/>
              <a:chOff x="5238750" y="1581150"/>
              <a:chExt cx="540000" cy="5400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238750" y="1581150"/>
                <a:ext cx="540000" cy="54000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5418750" y="1761150"/>
                <a:ext cx="180000" cy="180000"/>
              </a:xfrm>
              <a:prstGeom prst="ellipse">
                <a:avLst/>
              </a:prstGeom>
              <a:solidFill>
                <a:srgbClr val="0F5C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4968750" y="3863726"/>
              <a:ext cx="720000" cy="720000"/>
              <a:chOff x="5238750" y="1581150"/>
              <a:chExt cx="720000" cy="720000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5238750" y="1581150"/>
                <a:ext cx="720000" cy="720000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508750" y="1851150"/>
                <a:ext cx="180000" cy="180000"/>
              </a:xfrm>
              <a:prstGeom prst="ellipse">
                <a:avLst/>
              </a:prstGeom>
              <a:solidFill>
                <a:srgbClr val="0F5C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8188200" y="5273426"/>
              <a:ext cx="540000" cy="540000"/>
              <a:chOff x="5238750" y="1581150"/>
              <a:chExt cx="540000" cy="54000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5238750" y="1581150"/>
                <a:ext cx="540000" cy="54000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5418750" y="1761150"/>
                <a:ext cx="180000" cy="180000"/>
              </a:xfrm>
              <a:prstGeom prst="ellipse">
                <a:avLst/>
              </a:prstGeom>
              <a:solidFill>
                <a:srgbClr val="0F5C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椭圆 24"/>
            <p:cNvSpPr/>
            <p:nvPr/>
          </p:nvSpPr>
          <p:spPr>
            <a:xfrm>
              <a:off x="6444150" y="2728890"/>
              <a:ext cx="180000" cy="180000"/>
            </a:xfrm>
            <a:prstGeom prst="ellipse">
              <a:avLst/>
            </a:prstGeom>
            <a:solidFill>
              <a:srgbClr val="0F5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936088" y="4766568"/>
              <a:ext cx="180000" cy="180000"/>
            </a:xfrm>
            <a:prstGeom prst="ellipse">
              <a:avLst/>
            </a:prstGeom>
            <a:solidFill>
              <a:srgbClr val="0F5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/>
            <p:nvPr/>
          </p:nvCxnSpPr>
          <p:spPr>
            <a:xfrm flipV="1">
              <a:off x="5644823" y="3573322"/>
              <a:ext cx="1187881" cy="50696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19" idx="0"/>
              <a:endCxn id="13" idx="3"/>
            </p:cNvCxnSpPr>
            <p:nvPr/>
          </p:nvCxnSpPr>
          <p:spPr>
            <a:xfrm flipV="1">
              <a:off x="5328750" y="2289719"/>
              <a:ext cx="576331" cy="1574007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/>
          </p:nvSpPr>
          <p:spPr>
            <a:xfrm>
              <a:off x="5067300" y="1905000"/>
              <a:ext cx="704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096000" y="3268633"/>
              <a:ext cx="704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210050" y="4041716"/>
              <a:ext cx="704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277100" y="5405349"/>
              <a:ext cx="704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6438900" y="1866900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使用场景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391400" y="3316288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使用目的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267450" y="4022726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企业内容分布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8820149" y="5319714"/>
              <a:ext cx="2230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企业内容包装原则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814406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使用场景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33550" y="2133600"/>
            <a:ext cx="8724900" cy="3543300"/>
          </a:xfrm>
          <a:prstGeom prst="rect">
            <a:avLst/>
          </a:prstGeom>
          <a:solidFill>
            <a:srgbClr val="1D9BD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12" t="72679" r="62749" b="16340"/>
          <a:stretch/>
        </p:blipFill>
        <p:spPr>
          <a:xfrm rot="11146562">
            <a:off x="9589344" y="4671175"/>
            <a:ext cx="1411175" cy="18815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12" t="72679" r="62749" b="16340"/>
          <a:stretch/>
        </p:blipFill>
        <p:spPr>
          <a:xfrm rot="1674704">
            <a:off x="1378795" y="1290071"/>
            <a:ext cx="1411175" cy="188156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83687" y="3226070"/>
            <a:ext cx="596265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给企业提供线索，帮助企业按线索整理内容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84" r="10050" b="91477"/>
          <a:stretch/>
        </p:blipFill>
        <p:spPr>
          <a:xfrm>
            <a:off x="3091652" y="3373957"/>
            <a:ext cx="453280" cy="364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84" r="10050" b="91477"/>
          <a:stretch/>
        </p:blipFill>
        <p:spPr>
          <a:xfrm>
            <a:off x="8756333" y="3379708"/>
            <a:ext cx="453280" cy="3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738790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使用目的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378550" y="2114550"/>
            <a:ext cx="2520000" cy="252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16950" y="2114550"/>
            <a:ext cx="2520000" cy="2520000"/>
          </a:xfrm>
          <a:prstGeom prst="ellipse">
            <a:avLst/>
          </a:prstGeom>
          <a:solidFill>
            <a:srgbClr val="1F4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255350" y="2114550"/>
            <a:ext cx="2520000" cy="252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577107" y="2725519"/>
            <a:ext cx="1981200" cy="1200381"/>
            <a:chOff x="2577107" y="3658969"/>
            <a:chExt cx="1981200" cy="1200381"/>
          </a:xfrm>
        </p:grpSpPr>
        <p:sp>
          <p:nvSpPr>
            <p:cNvPr id="11" name="文本框 10"/>
            <p:cNvSpPr txBox="1"/>
            <p:nvPr/>
          </p:nvSpPr>
          <p:spPr>
            <a:xfrm>
              <a:off x="2577107" y="4158774"/>
              <a:ext cx="1981200" cy="70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员工通过个人起号包装收集内容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811363" y="3658969"/>
              <a:ext cx="1512689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05399" y="2744569"/>
            <a:ext cx="1981200" cy="1200381"/>
            <a:chOff x="5105399" y="3678019"/>
            <a:chExt cx="1981200" cy="1200381"/>
          </a:xfrm>
        </p:grpSpPr>
        <p:sp>
          <p:nvSpPr>
            <p:cNvPr id="13" name="文本框 12"/>
            <p:cNvSpPr txBox="1"/>
            <p:nvPr/>
          </p:nvSpPr>
          <p:spPr>
            <a:xfrm>
              <a:off x="5105399" y="4177824"/>
              <a:ext cx="1981200" cy="70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企业汇聚内容，把历史内容再利用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339655" y="3678019"/>
              <a:ext cx="1512689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576541" y="2763619"/>
            <a:ext cx="1981200" cy="1200381"/>
            <a:chOff x="7576541" y="3697069"/>
            <a:chExt cx="1981200" cy="1200381"/>
          </a:xfrm>
        </p:grpSpPr>
        <p:sp>
          <p:nvSpPr>
            <p:cNvPr id="15" name="文本框 14"/>
            <p:cNvSpPr txBox="1"/>
            <p:nvPr/>
          </p:nvSpPr>
          <p:spPr>
            <a:xfrm>
              <a:off x="7576541" y="4196874"/>
              <a:ext cx="1981200" cy="70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快步实现搭建企业内容营销平台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810797" y="3697069"/>
              <a:ext cx="1512689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5293094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企业内容分布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656bb014-8eda-4b16-9a10-931047f5d3a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03275" y="1800384"/>
            <a:ext cx="10585450" cy="4346416"/>
            <a:chOff x="-12702" y="1130300"/>
            <a:chExt cx="12217402" cy="5016500"/>
          </a:xfrm>
        </p:grpSpPr>
        <p:sp>
          <p:nvSpPr>
            <p:cNvPr id="6" name="î$ḻïḑe">
              <a:extLst>
                <a:ext uri="{FF2B5EF4-FFF2-40B4-BE49-F238E27FC236}">
                  <a16:creationId xmlns:a16="http://schemas.microsoft.com/office/drawing/2014/main" xmlns="" id="{9C995614-AECB-46E0-B187-516F79E6C428}"/>
                </a:ext>
              </a:extLst>
            </p:cNvPr>
            <p:cNvSpPr/>
            <p:nvPr/>
          </p:nvSpPr>
          <p:spPr bwMode="auto">
            <a:xfrm>
              <a:off x="-12702" y="5168901"/>
              <a:ext cx="12217402" cy="960400"/>
            </a:xfrm>
            <a:prstGeom prst="trapezoid">
              <a:avLst>
                <a:gd name="adj" fmla="val 7234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i$ḻïďé">
              <a:extLst>
                <a:ext uri="{FF2B5EF4-FFF2-40B4-BE49-F238E27FC236}">
                  <a16:creationId xmlns:a16="http://schemas.microsoft.com/office/drawing/2014/main" xmlns="" id="{EA63FBCB-3CB9-4CC1-B260-EA18D29D1C1F}"/>
                </a:ext>
              </a:extLst>
            </p:cNvPr>
            <p:cNvGrpSpPr/>
            <p:nvPr/>
          </p:nvGrpSpPr>
          <p:grpSpPr>
            <a:xfrm>
              <a:off x="1142137" y="1832586"/>
              <a:ext cx="795844" cy="3473409"/>
              <a:chOff x="1603068" y="1587418"/>
              <a:chExt cx="795844" cy="4319138"/>
            </a:xfrm>
          </p:grpSpPr>
          <p:sp>
            <p:nvSpPr>
              <p:cNvPr id="35" name="í$lîḑê">
                <a:extLst>
                  <a:ext uri="{FF2B5EF4-FFF2-40B4-BE49-F238E27FC236}">
                    <a16:creationId xmlns:a16="http://schemas.microsoft.com/office/drawing/2014/main" xmlns="" id="{05E9236A-974C-4BFD-B78F-A4EA822F1082}"/>
                  </a:ext>
                </a:extLst>
              </p:cNvPr>
              <p:cNvSpPr/>
              <p:nvPr/>
            </p:nvSpPr>
            <p:spPr bwMode="auto">
              <a:xfrm>
                <a:off x="1603068" y="1587418"/>
                <a:ext cx="483388" cy="4319138"/>
              </a:xfrm>
              <a:custGeom>
                <a:avLst/>
                <a:gdLst>
                  <a:gd name="T0" fmla="*/ 263 w 263"/>
                  <a:gd name="T1" fmla="*/ 2482 h 2482"/>
                  <a:gd name="T2" fmla="*/ 0 w 263"/>
                  <a:gd name="T3" fmla="*/ 2405 h 2482"/>
                  <a:gd name="T4" fmla="*/ 0 w 263"/>
                  <a:gd name="T5" fmla="*/ 120 h 2482"/>
                  <a:gd name="T6" fmla="*/ 263 w 263"/>
                  <a:gd name="T7" fmla="*/ 0 h 2482"/>
                  <a:gd name="T8" fmla="*/ 263 w 263"/>
                  <a:gd name="T9" fmla="*/ 2482 h 2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2482">
                    <a:moveTo>
                      <a:pt x="263" y="2482"/>
                    </a:moveTo>
                    <a:lnTo>
                      <a:pt x="0" y="2405"/>
                    </a:lnTo>
                    <a:lnTo>
                      <a:pt x="0" y="120"/>
                    </a:lnTo>
                    <a:lnTo>
                      <a:pt x="263" y="0"/>
                    </a:lnTo>
                    <a:lnTo>
                      <a:pt x="263" y="2482"/>
                    </a:lnTo>
                    <a:close/>
                  </a:path>
                </a:pathLst>
              </a:custGeom>
              <a:solidFill>
                <a:srgbClr val="1D9AD8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ïSļíḓè">
                <a:extLst>
                  <a:ext uri="{FF2B5EF4-FFF2-40B4-BE49-F238E27FC236}">
                    <a16:creationId xmlns:a16="http://schemas.microsoft.com/office/drawing/2014/main" xmlns="" id="{7ED37497-5B54-4E5B-8382-E512991C0A66}"/>
                  </a:ext>
                </a:extLst>
              </p:cNvPr>
              <p:cNvSpPr/>
              <p:nvPr/>
            </p:nvSpPr>
            <p:spPr bwMode="auto">
              <a:xfrm>
                <a:off x="2086456" y="1587418"/>
                <a:ext cx="312456" cy="4319138"/>
              </a:xfrm>
              <a:custGeom>
                <a:avLst/>
                <a:gdLst>
                  <a:gd name="T0" fmla="*/ 0 w 170"/>
                  <a:gd name="T1" fmla="*/ 2482 h 2482"/>
                  <a:gd name="T2" fmla="*/ 170 w 170"/>
                  <a:gd name="T3" fmla="*/ 2405 h 2482"/>
                  <a:gd name="T4" fmla="*/ 170 w 170"/>
                  <a:gd name="T5" fmla="*/ 111 h 2482"/>
                  <a:gd name="T6" fmla="*/ 0 w 170"/>
                  <a:gd name="T7" fmla="*/ 0 h 2482"/>
                  <a:gd name="T8" fmla="*/ 0 w 170"/>
                  <a:gd name="T9" fmla="*/ 2482 h 2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2482">
                    <a:moveTo>
                      <a:pt x="0" y="2482"/>
                    </a:moveTo>
                    <a:lnTo>
                      <a:pt x="170" y="2405"/>
                    </a:lnTo>
                    <a:lnTo>
                      <a:pt x="170" y="111"/>
                    </a:lnTo>
                    <a:lnTo>
                      <a:pt x="0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1D48A1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íṩľîďé">
              <a:extLst>
                <a:ext uri="{FF2B5EF4-FFF2-40B4-BE49-F238E27FC236}">
                  <a16:creationId xmlns:a16="http://schemas.microsoft.com/office/drawing/2014/main" xmlns="" id="{6B058D7C-CA98-495F-90ED-2CA33844909D}"/>
                </a:ext>
              </a:extLst>
            </p:cNvPr>
            <p:cNvGrpSpPr/>
            <p:nvPr/>
          </p:nvGrpSpPr>
          <p:grpSpPr>
            <a:xfrm>
              <a:off x="2964514" y="2832100"/>
              <a:ext cx="795843" cy="2513291"/>
              <a:chOff x="2726072" y="2433148"/>
              <a:chExt cx="795843" cy="3473409"/>
            </a:xfrm>
          </p:grpSpPr>
          <p:sp>
            <p:nvSpPr>
              <p:cNvPr id="33" name="ïṩľïdé">
                <a:extLst>
                  <a:ext uri="{FF2B5EF4-FFF2-40B4-BE49-F238E27FC236}">
                    <a16:creationId xmlns:a16="http://schemas.microsoft.com/office/drawing/2014/main" xmlns="" id="{7626B469-7327-4477-A71B-E86401C0B296}"/>
                  </a:ext>
                </a:extLst>
              </p:cNvPr>
              <p:cNvSpPr/>
              <p:nvPr/>
            </p:nvSpPr>
            <p:spPr bwMode="auto">
              <a:xfrm>
                <a:off x="2726072" y="2433148"/>
                <a:ext cx="468684" cy="3473409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D64DAE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îṧļíďè">
                <a:extLst>
                  <a:ext uri="{FF2B5EF4-FFF2-40B4-BE49-F238E27FC236}">
                    <a16:creationId xmlns:a16="http://schemas.microsoft.com/office/drawing/2014/main" xmlns="" id="{D858CCE8-3F28-4735-95EA-D6918DC1EF29}"/>
                  </a:ext>
                </a:extLst>
              </p:cNvPr>
              <p:cNvSpPr/>
              <p:nvPr/>
            </p:nvSpPr>
            <p:spPr bwMode="auto">
              <a:xfrm>
                <a:off x="3194755" y="2433148"/>
                <a:ext cx="327160" cy="3473409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8D0072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ïṣ1ïḓè">
              <a:extLst>
                <a:ext uri="{FF2B5EF4-FFF2-40B4-BE49-F238E27FC236}">
                  <a16:creationId xmlns:a16="http://schemas.microsoft.com/office/drawing/2014/main" xmlns="" id="{3ED68F5B-98F7-4FC4-AD41-8D1B97243AB8}"/>
                </a:ext>
              </a:extLst>
            </p:cNvPr>
            <p:cNvSpPr txBox="1"/>
            <p:nvPr/>
          </p:nvSpPr>
          <p:spPr>
            <a:xfrm>
              <a:off x="673100" y="5521882"/>
              <a:ext cx="1733919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iŝľîdé">
              <a:extLst>
                <a:ext uri="{FF2B5EF4-FFF2-40B4-BE49-F238E27FC236}">
                  <a16:creationId xmlns:a16="http://schemas.microsoft.com/office/drawing/2014/main" xmlns="" id="{0AE55A0F-2BC8-4A55-984D-37DFD1B9442B}"/>
                </a:ext>
              </a:extLst>
            </p:cNvPr>
            <p:cNvSpPr txBox="1"/>
            <p:nvPr/>
          </p:nvSpPr>
          <p:spPr>
            <a:xfrm>
              <a:off x="2534994" y="5521882"/>
              <a:ext cx="1733919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isļîḍè">
              <a:extLst>
                <a:ext uri="{FF2B5EF4-FFF2-40B4-BE49-F238E27FC236}">
                  <a16:creationId xmlns:a16="http://schemas.microsoft.com/office/drawing/2014/main" xmlns="" id="{DD8A3151-1513-486F-9BC8-C9CD929BE955}"/>
                </a:ext>
              </a:extLst>
            </p:cNvPr>
            <p:cNvSpPr txBox="1"/>
            <p:nvPr/>
          </p:nvSpPr>
          <p:spPr>
            <a:xfrm>
              <a:off x="4331025" y="5521882"/>
              <a:ext cx="1733919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íṥḷiḍè">
              <a:extLst>
                <a:ext uri="{FF2B5EF4-FFF2-40B4-BE49-F238E27FC236}">
                  <a16:creationId xmlns:a16="http://schemas.microsoft.com/office/drawing/2014/main" xmlns="" id="{7CE9067E-BDC4-42B5-BCCF-223873A8AC4F}"/>
                </a:ext>
              </a:extLst>
            </p:cNvPr>
            <p:cNvSpPr txBox="1"/>
            <p:nvPr/>
          </p:nvSpPr>
          <p:spPr>
            <a:xfrm>
              <a:off x="6127056" y="5521882"/>
              <a:ext cx="1733919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ïş1íḋé">
              <a:extLst>
                <a:ext uri="{FF2B5EF4-FFF2-40B4-BE49-F238E27FC236}">
                  <a16:creationId xmlns:a16="http://schemas.microsoft.com/office/drawing/2014/main" xmlns="" id="{655B5A19-5F54-4236-9C7A-6692501C484A}"/>
                </a:ext>
              </a:extLst>
            </p:cNvPr>
            <p:cNvSpPr txBox="1"/>
            <p:nvPr/>
          </p:nvSpPr>
          <p:spPr>
            <a:xfrm>
              <a:off x="7923087" y="5521882"/>
              <a:ext cx="1733919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îşľïďê">
              <a:extLst>
                <a:ext uri="{FF2B5EF4-FFF2-40B4-BE49-F238E27FC236}">
                  <a16:creationId xmlns:a16="http://schemas.microsoft.com/office/drawing/2014/main" xmlns="" id="{D0E35649-1D7B-44AA-BB60-B792EDCFA8D3}"/>
                </a:ext>
              </a:extLst>
            </p:cNvPr>
            <p:cNvSpPr txBox="1"/>
            <p:nvPr/>
          </p:nvSpPr>
          <p:spPr>
            <a:xfrm>
              <a:off x="9784981" y="5521882"/>
              <a:ext cx="1733919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" name="iṣľíḋê">
              <a:extLst>
                <a:ext uri="{FF2B5EF4-FFF2-40B4-BE49-F238E27FC236}">
                  <a16:creationId xmlns:a16="http://schemas.microsoft.com/office/drawing/2014/main" xmlns="" id="{960FBD26-E837-43F4-B785-CF7A8331C1AB}"/>
                </a:ext>
              </a:extLst>
            </p:cNvPr>
            <p:cNvGrpSpPr/>
            <p:nvPr/>
          </p:nvGrpSpPr>
          <p:grpSpPr>
            <a:xfrm>
              <a:off x="4786890" y="1524000"/>
              <a:ext cx="795844" cy="3781995"/>
              <a:chOff x="1603068" y="1587418"/>
              <a:chExt cx="795844" cy="4319138"/>
            </a:xfrm>
          </p:grpSpPr>
          <p:sp>
            <p:nvSpPr>
              <p:cNvPr id="31" name="ïşľiḍe">
                <a:extLst>
                  <a:ext uri="{FF2B5EF4-FFF2-40B4-BE49-F238E27FC236}">
                    <a16:creationId xmlns:a16="http://schemas.microsoft.com/office/drawing/2014/main" xmlns="" id="{CF9C04D5-5BD1-4C43-8383-81A2CE5ED533}"/>
                  </a:ext>
                </a:extLst>
              </p:cNvPr>
              <p:cNvSpPr/>
              <p:nvPr/>
            </p:nvSpPr>
            <p:spPr bwMode="auto">
              <a:xfrm>
                <a:off x="1603068" y="1587418"/>
                <a:ext cx="483388" cy="4319138"/>
              </a:xfrm>
              <a:custGeom>
                <a:avLst/>
                <a:gdLst>
                  <a:gd name="T0" fmla="*/ 263 w 263"/>
                  <a:gd name="T1" fmla="*/ 2482 h 2482"/>
                  <a:gd name="T2" fmla="*/ 0 w 263"/>
                  <a:gd name="T3" fmla="*/ 2405 h 2482"/>
                  <a:gd name="T4" fmla="*/ 0 w 263"/>
                  <a:gd name="T5" fmla="*/ 120 h 2482"/>
                  <a:gd name="T6" fmla="*/ 263 w 263"/>
                  <a:gd name="T7" fmla="*/ 0 h 2482"/>
                  <a:gd name="T8" fmla="*/ 263 w 263"/>
                  <a:gd name="T9" fmla="*/ 2482 h 2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2482">
                    <a:moveTo>
                      <a:pt x="263" y="2482"/>
                    </a:moveTo>
                    <a:lnTo>
                      <a:pt x="0" y="2405"/>
                    </a:lnTo>
                    <a:lnTo>
                      <a:pt x="0" y="120"/>
                    </a:lnTo>
                    <a:lnTo>
                      <a:pt x="263" y="0"/>
                    </a:lnTo>
                    <a:lnTo>
                      <a:pt x="263" y="2482"/>
                    </a:lnTo>
                    <a:close/>
                  </a:path>
                </a:pathLst>
              </a:custGeom>
              <a:solidFill>
                <a:srgbClr val="1D9AD8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isľïḓe">
                <a:extLst>
                  <a:ext uri="{FF2B5EF4-FFF2-40B4-BE49-F238E27FC236}">
                    <a16:creationId xmlns:a16="http://schemas.microsoft.com/office/drawing/2014/main" xmlns="" id="{9EEA042C-7A55-41CE-8774-8531A335F6C7}"/>
                  </a:ext>
                </a:extLst>
              </p:cNvPr>
              <p:cNvSpPr/>
              <p:nvPr/>
            </p:nvSpPr>
            <p:spPr bwMode="auto">
              <a:xfrm>
                <a:off x="2086456" y="1587418"/>
                <a:ext cx="312456" cy="4319138"/>
              </a:xfrm>
              <a:custGeom>
                <a:avLst/>
                <a:gdLst>
                  <a:gd name="T0" fmla="*/ 0 w 170"/>
                  <a:gd name="T1" fmla="*/ 2482 h 2482"/>
                  <a:gd name="T2" fmla="*/ 170 w 170"/>
                  <a:gd name="T3" fmla="*/ 2405 h 2482"/>
                  <a:gd name="T4" fmla="*/ 170 w 170"/>
                  <a:gd name="T5" fmla="*/ 111 h 2482"/>
                  <a:gd name="T6" fmla="*/ 0 w 170"/>
                  <a:gd name="T7" fmla="*/ 0 h 2482"/>
                  <a:gd name="T8" fmla="*/ 0 w 170"/>
                  <a:gd name="T9" fmla="*/ 2482 h 2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2482">
                    <a:moveTo>
                      <a:pt x="0" y="2482"/>
                    </a:moveTo>
                    <a:lnTo>
                      <a:pt x="170" y="2405"/>
                    </a:lnTo>
                    <a:lnTo>
                      <a:pt x="170" y="111"/>
                    </a:lnTo>
                    <a:lnTo>
                      <a:pt x="0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1D48A1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ïśļiďe">
              <a:extLst>
                <a:ext uri="{FF2B5EF4-FFF2-40B4-BE49-F238E27FC236}">
                  <a16:creationId xmlns:a16="http://schemas.microsoft.com/office/drawing/2014/main" xmlns="" id="{D35B6251-DB40-4775-9C77-BF33A0935A7B}"/>
                </a:ext>
              </a:extLst>
            </p:cNvPr>
            <p:cNvGrpSpPr/>
            <p:nvPr/>
          </p:nvGrpSpPr>
          <p:grpSpPr>
            <a:xfrm>
              <a:off x="6609267" y="3075959"/>
              <a:ext cx="795843" cy="2269432"/>
              <a:chOff x="2726072" y="1271034"/>
              <a:chExt cx="795843" cy="4635523"/>
            </a:xfrm>
          </p:grpSpPr>
          <p:sp>
            <p:nvSpPr>
              <p:cNvPr id="29" name="iSľidè">
                <a:extLst>
                  <a:ext uri="{FF2B5EF4-FFF2-40B4-BE49-F238E27FC236}">
                    <a16:creationId xmlns:a16="http://schemas.microsoft.com/office/drawing/2014/main" xmlns="" id="{5272F522-CF99-41FB-B60D-FEA88235F689}"/>
                  </a:ext>
                </a:extLst>
              </p:cNvPr>
              <p:cNvSpPr/>
              <p:nvPr/>
            </p:nvSpPr>
            <p:spPr bwMode="auto">
              <a:xfrm>
                <a:off x="2726072" y="1271034"/>
                <a:ext cx="468684" cy="4635523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D64DAE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îṣlîďé">
                <a:extLst>
                  <a:ext uri="{FF2B5EF4-FFF2-40B4-BE49-F238E27FC236}">
                    <a16:creationId xmlns:a16="http://schemas.microsoft.com/office/drawing/2014/main" xmlns="" id="{3DCADCF7-914E-4B2A-8FD9-E7B5D670E365}"/>
                  </a:ext>
                </a:extLst>
              </p:cNvPr>
              <p:cNvSpPr/>
              <p:nvPr/>
            </p:nvSpPr>
            <p:spPr bwMode="auto">
              <a:xfrm>
                <a:off x="3194755" y="1271034"/>
                <a:ext cx="327160" cy="4635523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8D0072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7" name="ïŝḷidè">
              <a:extLst>
                <a:ext uri="{FF2B5EF4-FFF2-40B4-BE49-F238E27FC236}">
                  <a16:creationId xmlns:a16="http://schemas.microsoft.com/office/drawing/2014/main" xmlns="" id="{8DF5A9A9-822E-42D6-BAF4-DEC54CEFA0C7}"/>
                </a:ext>
              </a:extLst>
            </p:cNvPr>
            <p:cNvGrpSpPr/>
            <p:nvPr/>
          </p:nvGrpSpPr>
          <p:grpSpPr>
            <a:xfrm>
              <a:off x="8431643" y="3768547"/>
              <a:ext cx="795844" cy="1537447"/>
              <a:chOff x="1603068" y="3030403"/>
              <a:chExt cx="795844" cy="2876153"/>
            </a:xfrm>
          </p:grpSpPr>
          <p:sp>
            <p:nvSpPr>
              <p:cNvPr id="27" name="íṧľîde">
                <a:extLst>
                  <a:ext uri="{FF2B5EF4-FFF2-40B4-BE49-F238E27FC236}">
                    <a16:creationId xmlns:a16="http://schemas.microsoft.com/office/drawing/2014/main" xmlns="" id="{395B2B29-7904-46D7-A6B1-9AEB4AE5FA63}"/>
                  </a:ext>
                </a:extLst>
              </p:cNvPr>
              <p:cNvSpPr/>
              <p:nvPr/>
            </p:nvSpPr>
            <p:spPr bwMode="auto">
              <a:xfrm>
                <a:off x="1603068" y="3030403"/>
                <a:ext cx="483388" cy="2876153"/>
              </a:xfrm>
              <a:custGeom>
                <a:avLst/>
                <a:gdLst>
                  <a:gd name="T0" fmla="*/ 263 w 263"/>
                  <a:gd name="T1" fmla="*/ 2482 h 2482"/>
                  <a:gd name="T2" fmla="*/ 0 w 263"/>
                  <a:gd name="T3" fmla="*/ 2405 h 2482"/>
                  <a:gd name="T4" fmla="*/ 0 w 263"/>
                  <a:gd name="T5" fmla="*/ 120 h 2482"/>
                  <a:gd name="T6" fmla="*/ 263 w 263"/>
                  <a:gd name="T7" fmla="*/ 0 h 2482"/>
                  <a:gd name="T8" fmla="*/ 263 w 263"/>
                  <a:gd name="T9" fmla="*/ 2482 h 2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2482">
                    <a:moveTo>
                      <a:pt x="263" y="2482"/>
                    </a:moveTo>
                    <a:lnTo>
                      <a:pt x="0" y="2405"/>
                    </a:lnTo>
                    <a:lnTo>
                      <a:pt x="0" y="120"/>
                    </a:lnTo>
                    <a:lnTo>
                      <a:pt x="263" y="0"/>
                    </a:lnTo>
                    <a:lnTo>
                      <a:pt x="263" y="2482"/>
                    </a:lnTo>
                    <a:close/>
                  </a:path>
                </a:pathLst>
              </a:custGeom>
              <a:solidFill>
                <a:srgbClr val="1D9AD8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islîḓè">
                <a:extLst>
                  <a:ext uri="{FF2B5EF4-FFF2-40B4-BE49-F238E27FC236}">
                    <a16:creationId xmlns:a16="http://schemas.microsoft.com/office/drawing/2014/main" xmlns="" id="{2DAF260D-FAAC-4AEC-A410-D36BCC571128}"/>
                  </a:ext>
                </a:extLst>
              </p:cNvPr>
              <p:cNvSpPr/>
              <p:nvPr/>
            </p:nvSpPr>
            <p:spPr bwMode="auto">
              <a:xfrm>
                <a:off x="2086456" y="3030403"/>
                <a:ext cx="312456" cy="2876153"/>
              </a:xfrm>
              <a:custGeom>
                <a:avLst/>
                <a:gdLst>
                  <a:gd name="T0" fmla="*/ 0 w 170"/>
                  <a:gd name="T1" fmla="*/ 2482 h 2482"/>
                  <a:gd name="T2" fmla="*/ 170 w 170"/>
                  <a:gd name="T3" fmla="*/ 2405 h 2482"/>
                  <a:gd name="T4" fmla="*/ 170 w 170"/>
                  <a:gd name="T5" fmla="*/ 111 h 2482"/>
                  <a:gd name="T6" fmla="*/ 0 w 170"/>
                  <a:gd name="T7" fmla="*/ 0 h 2482"/>
                  <a:gd name="T8" fmla="*/ 0 w 170"/>
                  <a:gd name="T9" fmla="*/ 2482 h 2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2482">
                    <a:moveTo>
                      <a:pt x="0" y="2482"/>
                    </a:moveTo>
                    <a:lnTo>
                      <a:pt x="170" y="2405"/>
                    </a:lnTo>
                    <a:lnTo>
                      <a:pt x="170" y="111"/>
                    </a:lnTo>
                    <a:lnTo>
                      <a:pt x="0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1D48A1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iṥḻíḋè">
              <a:extLst>
                <a:ext uri="{FF2B5EF4-FFF2-40B4-BE49-F238E27FC236}">
                  <a16:creationId xmlns:a16="http://schemas.microsoft.com/office/drawing/2014/main" xmlns="" id="{BAC5AB0D-69A9-4D05-8B33-DB5A9E0E56A5}"/>
                </a:ext>
              </a:extLst>
            </p:cNvPr>
            <p:cNvGrpSpPr/>
            <p:nvPr/>
          </p:nvGrpSpPr>
          <p:grpSpPr>
            <a:xfrm>
              <a:off x="10254019" y="2966025"/>
              <a:ext cx="795843" cy="2379367"/>
              <a:chOff x="2726072" y="3393012"/>
              <a:chExt cx="795843" cy="2513545"/>
            </a:xfrm>
          </p:grpSpPr>
          <p:sp>
            <p:nvSpPr>
              <p:cNvPr id="25" name="i$1îde">
                <a:extLst>
                  <a:ext uri="{FF2B5EF4-FFF2-40B4-BE49-F238E27FC236}">
                    <a16:creationId xmlns:a16="http://schemas.microsoft.com/office/drawing/2014/main" xmlns="" id="{2CEF3B90-B526-41AB-A256-6C56D038AB02}"/>
                  </a:ext>
                </a:extLst>
              </p:cNvPr>
              <p:cNvSpPr/>
              <p:nvPr/>
            </p:nvSpPr>
            <p:spPr bwMode="auto">
              <a:xfrm>
                <a:off x="2726072" y="3393012"/>
                <a:ext cx="468684" cy="2513545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D64DAE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is1iḋe">
                <a:extLst>
                  <a:ext uri="{FF2B5EF4-FFF2-40B4-BE49-F238E27FC236}">
                    <a16:creationId xmlns:a16="http://schemas.microsoft.com/office/drawing/2014/main" xmlns="" id="{CD5D190A-B422-4759-92CF-85B342240A42}"/>
                  </a:ext>
                </a:extLst>
              </p:cNvPr>
              <p:cNvSpPr/>
              <p:nvPr/>
            </p:nvSpPr>
            <p:spPr bwMode="auto">
              <a:xfrm>
                <a:off x="3194755" y="3393012"/>
                <a:ext cx="327160" cy="2513545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8D0072"/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" name="íṥḻiḋè">
              <a:extLst>
                <a:ext uri="{FF2B5EF4-FFF2-40B4-BE49-F238E27FC236}">
                  <a16:creationId xmlns:a16="http://schemas.microsoft.com/office/drawing/2014/main" xmlns="" id="{21C9C6C2-E338-43C9-A30D-B82F0711CA23}"/>
                </a:ext>
              </a:extLst>
            </p:cNvPr>
            <p:cNvSpPr txBox="1"/>
            <p:nvPr/>
          </p:nvSpPr>
          <p:spPr>
            <a:xfrm>
              <a:off x="445359" y="1332131"/>
              <a:ext cx="1961660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营销推广内容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î$ḻîḓé">
              <a:extLst>
                <a:ext uri="{FF2B5EF4-FFF2-40B4-BE49-F238E27FC236}">
                  <a16:creationId xmlns:a16="http://schemas.microsoft.com/office/drawing/2014/main" xmlns="" id="{D72E4E1C-469C-4612-91C9-F2E842B33D82}"/>
                </a:ext>
              </a:extLst>
            </p:cNvPr>
            <p:cNvSpPr txBox="1"/>
            <p:nvPr/>
          </p:nvSpPr>
          <p:spPr>
            <a:xfrm>
              <a:off x="2495476" y="2367775"/>
              <a:ext cx="1733919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品牌内容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îṡ1íḑé">
              <a:extLst>
                <a:ext uri="{FF2B5EF4-FFF2-40B4-BE49-F238E27FC236}">
                  <a16:creationId xmlns:a16="http://schemas.microsoft.com/office/drawing/2014/main" xmlns="" id="{401F789D-EA80-45D2-9E70-19F03D203F91}"/>
                </a:ext>
              </a:extLst>
            </p:cNvPr>
            <p:cNvSpPr txBox="1"/>
            <p:nvPr/>
          </p:nvSpPr>
          <p:spPr>
            <a:xfrm>
              <a:off x="4262885" y="1130300"/>
              <a:ext cx="1954042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营销物料内容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ïṩliďê">
              <a:extLst>
                <a:ext uri="{FF2B5EF4-FFF2-40B4-BE49-F238E27FC236}">
                  <a16:creationId xmlns:a16="http://schemas.microsoft.com/office/drawing/2014/main" xmlns="" id="{6DF3298D-96CF-4702-AC16-EB74443000B1}"/>
                </a:ext>
              </a:extLst>
            </p:cNvPr>
            <p:cNvSpPr txBox="1"/>
            <p:nvPr/>
          </p:nvSpPr>
          <p:spPr>
            <a:xfrm>
              <a:off x="6052025" y="2542300"/>
              <a:ext cx="1934848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场景引流内容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isļiḑê">
              <a:extLst>
                <a:ext uri="{FF2B5EF4-FFF2-40B4-BE49-F238E27FC236}">
                  <a16:creationId xmlns:a16="http://schemas.microsoft.com/office/drawing/2014/main" xmlns="" id="{8E1A73CF-6482-4C6E-841D-0F165EC3C59C}"/>
                </a:ext>
              </a:extLst>
            </p:cNvPr>
            <p:cNvSpPr txBox="1"/>
            <p:nvPr/>
          </p:nvSpPr>
          <p:spPr>
            <a:xfrm>
              <a:off x="8039558" y="3255763"/>
              <a:ext cx="1733919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人设包装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îṡľiḍé">
              <a:extLst>
                <a:ext uri="{FF2B5EF4-FFF2-40B4-BE49-F238E27FC236}">
                  <a16:creationId xmlns:a16="http://schemas.microsoft.com/office/drawing/2014/main" xmlns="" id="{A5D9E381-5C47-40CF-8A2C-09132E872542}"/>
                </a:ext>
              </a:extLst>
            </p:cNvPr>
            <p:cNvSpPr txBox="1"/>
            <p:nvPr/>
          </p:nvSpPr>
          <p:spPr>
            <a:xfrm>
              <a:off x="9762994" y="2416866"/>
              <a:ext cx="1733919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/>
            <a:p>
              <a:pPr lvl="0" algn="ctr" defTabSz="913765">
                <a:buSzPct val="25000"/>
                <a:defRPr/>
              </a:pPr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IP</a:t>
              </a: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拓客内容</a:t>
              </a:r>
              <a:endPara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6891575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营销推广内容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60dd23bf-2e81-4ffe-9d58-f60c067a695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424048" y="1284046"/>
            <a:ext cx="7003815" cy="2856654"/>
            <a:chOff x="2398964" y="2058246"/>
            <a:chExt cx="7003815" cy="2856654"/>
          </a:xfrm>
        </p:grpSpPr>
        <p:grpSp>
          <p:nvGrpSpPr>
            <p:cNvPr id="6" name="iṧḷïďé"/>
            <p:cNvGrpSpPr/>
            <p:nvPr/>
          </p:nvGrpSpPr>
          <p:grpSpPr>
            <a:xfrm>
              <a:off x="4486276" y="2058246"/>
              <a:ext cx="3219449" cy="1035942"/>
              <a:chOff x="4286251" y="3043986"/>
              <a:chExt cx="3219449" cy="1035942"/>
            </a:xfrm>
          </p:grpSpPr>
          <p:grpSp>
            <p:nvGrpSpPr>
              <p:cNvPr id="37" name="íṩľïḋè"/>
              <p:cNvGrpSpPr/>
              <p:nvPr/>
            </p:nvGrpSpPr>
            <p:grpSpPr>
              <a:xfrm>
                <a:off x="4522084" y="3043986"/>
                <a:ext cx="2747782" cy="1035942"/>
                <a:chOff x="4757918" y="3043986"/>
                <a:chExt cx="2747782" cy="1035942"/>
              </a:xfrm>
            </p:grpSpPr>
            <p:sp>
              <p:nvSpPr>
                <p:cNvPr id="39" name="íSḷíḋê">
                  <a:extLst>
                    <a:ext uri="{FF2B5EF4-FFF2-40B4-BE49-F238E27FC236}">
                      <a16:creationId xmlns:a16="http://schemas.microsoft.com/office/drawing/2014/main" xmlns="" id="{6B7C3B94-656E-4279-BF02-2C73261E0CC6}"/>
                    </a:ext>
                  </a:extLst>
                </p:cNvPr>
                <p:cNvSpPr txBox="1"/>
                <p:nvPr/>
              </p:nvSpPr>
              <p:spPr>
                <a:xfrm flipH="1">
                  <a:off x="4757918" y="3551817"/>
                  <a:ext cx="2747781" cy="52811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endParaRPr lang="en-US" altLang="zh-CN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iṡḻiďe">
                  <a:extLst>
                    <a:ext uri="{FF2B5EF4-FFF2-40B4-BE49-F238E27FC236}">
                      <a16:creationId xmlns:a16="http://schemas.microsoft.com/office/drawing/2014/main" xmlns="" id="{CC10FB2F-1CBF-4A29-B89B-364D697EC6FE}"/>
                    </a:ext>
                  </a:extLst>
                </p:cNvPr>
                <p:cNvSpPr/>
                <p:nvPr/>
              </p:nvSpPr>
              <p:spPr>
                <a:xfrm flipH="1">
                  <a:off x="4757919" y="3043986"/>
                  <a:ext cx="2747781" cy="507831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normAutofit fontScale="47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0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企业公共营销事件、营销活动、推广事件</a:t>
                  </a:r>
                  <a:r>
                    <a:rPr lang="zh-CN" altLang="en-US" sz="20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，</a:t>
                  </a:r>
                  <a:endParaRPr lang="en-US" altLang="zh-CN" sz="20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0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一</a:t>
                  </a:r>
                  <a:r>
                    <a:rPr lang="zh-CN" altLang="en-US" sz="20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对多的形式，实现营销转化的手段</a:t>
                  </a:r>
                  <a:endParaRPr lang="en-US" altLang="zh-CN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38" name="直接连接符 37"/>
              <p:cNvCxnSpPr/>
              <p:nvPr/>
            </p:nvCxnSpPr>
            <p:spPr>
              <a:xfrm>
                <a:off x="4286251" y="3523242"/>
                <a:ext cx="3219449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ïsḷïďé">
              <a:extLst>
                <a:ext uri="{FF2B5EF4-FFF2-40B4-BE49-F238E27FC236}">
                  <a16:creationId xmlns:a16="http://schemas.microsoft.com/office/drawing/2014/main" xmlns="" id="{6B7C3B94-656E-4279-BF02-2C73261E0CC6}"/>
                </a:ext>
              </a:extLst>
            </p:cNvPr>
            <p:cNvSpPr txBox="1"/>
            <p:nvPr/>
          </p:nvSpPr>
          <p:spPr>
            <a:xfrm flipH="1">
              <a:off x="2398964" y="4118925"/>
              <a:ext cx="2054445" cy="795975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内容形式：图文、海报、视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频</a:t>
              </a:r>
              <a:endParaRPr lang="en-US" altLang="zh-CN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在哪里：官网、电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脑、企业场地</a:t>
              </a:r>
              <a:endParaRPr lang="en-US" altLang="zh-CN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负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责人：官网编辑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iṧļídê"/>
            <p:cNvSpPr/>
            <p:nvPr/>
          </p:nvSpPr>
          <p:spPr>
            <a:xfrm>
              <a:off x="5525664" y="3030425"/>
              <a:ext cx="1147634" cy="956314"/>
            </a:xfrm>
            <a:prstGeom prst="hexagon">
              <a:avLst/>
            </a:prstGeom>
            <a:solidFill>
              <a:srgbClr val="D64DAE"/>
            </a:solidFill>
            <a:ln w="76200">
              <a:solidFill>
                <a:srgbClr val="8D00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</a:t>
              </a:r>
              <a:endPara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í$ḷídê"/>
            <p:cNvSpPr/>
            <p:nvPr/>
          </p:nvSpPr>
          <p:spPr>
            <a:xfrm>
              <a:off x="2737477" y="3021182"/>
              <a:ext cx="1147634" cy="956314"/>
            </a:xfrm>
            <a:prstGeom prst="hexagon">
              <a:avLst/>
            </a:prstGeom>
            <a:solidFill>
              <a:srgbClr val="1D9AD8"/>
            </a:solidFill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</a:t>
              </a:r>
              <a:endPara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系列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ïŝḷíḋè"/>
            <p:cNvSpPr/>
            <p:nvPr/>
          </p:nvSpPr>
          <p:spPr>
            <a:xfrm>
              <a:off x="8255145" y="3072938"/>
              <a:ext cx="1147634" cy="956314"/>
            </a:xfrm>
            <a:prstGeom prst="hexagon">
              <a:avLst/>
            </a:prstGeom>
            <a:solidFill>
              <a:srgbClr val="1D9AD8"/>
            </a:solidFill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福利</a:t>
              </a:r>
              <a:endPara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促销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ïsḷïďé">
            <a:extLst>
              <a:ext uri="{FF2B5EF4-FFF2-40B4-BE49-F238E27FC236}">
                <a16:creationId xmlns:a16="http://schemas.microsoft.com/office/drawing/2014/main" xmlns="" id="{6B7C3B94-656E-4279-BF02-2C73261E0CC6}"/>
              </a:ext>
            </a:extLst>
          </p:cNvPr>
          <p:cNvSpPr txBox="1"/>
          <p:nvPr/>
        </p:nvSpPr>
        <p:spPr>
          <a:xfrm flipH="1">
            <a:off x="5226524" y="3315971"/>
            <a:ext cx="2287083" cy="867862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内容形式：图文、海报、视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在哪里：官网、电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脑、第三方平台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责人：官网编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辑、市场人员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ïsḷïďé">
            <a:extLst>
              <a:ext uri="{FF2B5EF4-FFF2-40B4-BE49-F238E27FC236}">
                <a16:creationId xmlns:a16="http://schemas.microsoft.com/office/drawing/2014/main" xmlns="" id="{6B7C3B94-656E-4279-BF02-2C73261E0CC6}"/>
              </a:ext>
            </a:extLst>
          </p:cNvPr>
          <p:cNvSpPr txBox="1"/>
          <p:nvPr/>
        </p:nvSpPr>
        <p:spPr>
          <a:xfrm flipH="1">
            <a:off x="7923702" y="3321720"/>
            <a:ext cx="2212319" cy="862113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内容形式：图文、海报、视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在哪里：官网、电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脑、第三方平台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责人：官网编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辑、市场人员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547" y="4226943"/>
            <a:ext cx="1468662" cy="205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392" y="4321833"/>
            <a:ext cx="2181386" cy="216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isometricRightUp"/>
            <a:lightRig rig="threePt" dir="t"/>
          </a:scene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4588" y="4080215"/>
            <a:ext cx="2216989" cy="1827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5744" y="4373592"/>
            <a:ext cx="1789468" cy="21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isometricRightUp"/>
            <a:lightRig rig="threePt" dir="t"/>
          </a:scene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199" y="4374455"/>
            <a:ext cx="1670919" cy="22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isometricRightUp"/>
            <a:lightRig rig="threePt" dir="t"/>
          </a:scene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69110" y="4235570"/>
            <a:ext cx="1431277" cy="214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61109" y="4848044"/>
            <a:ext cx="2419270" cy="2009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2288097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品牌内容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19644053">
            <a:off x="-801465" y="1623321"/>
            <a:ext cx="2594078" cy="1839173"/>
            <a:chOff x="1274985" y="3299721"/>
            <a:chExt cx="2594078" cy="1839173"/>
          </a:xfrm>
        </p:grpSpPr>
        <p:sp>
          <p:nvSpPr>
            <p:cNvPr id="5" name="等腰三角形 4"/>
            <p:cNvSpPr/>
            <p:nvPr/>
          </p:nvSpPr>
          <p:spPr>
            <a:xfrm rot="2265413">
              <a:off x="1901174" y="3299721"/>
              <a:ext cx="1967889" cy="971550"/>
            </a:xfrm>
            <a:prstGeom prst="triangle">
              <a:avLst/>
            </a:prstGeom>
            <a:solidFill>
              <a:srgbClr val="1B4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2265413" flipH="1" flipV="1">
              <a:off x="1274985" y="4050930"/>
              <a:ext cx="1967889" cy="1087964"/>
            </a:xfrm>
            <a:prstGeom prst="triangle">
              <a:avLst>
                <a:gd name="adj" fmla="val 66365"/>
              </a:avLst>
            </a:prstGeom>
            <a:solidFill>
              <a:srgbClr val="0E85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 rot="17573259">
            <a:off x="-763365" y="3204473"/>
            <a:ext cx="2594078" cy="1839173"/>
            <a:chOff x="1274985" y="3299721"/>
            <a:chExt cx="2594078" cy="1839173"/>
          </a:xfrm>
        </p:grpSpPr>
        <p:sp>
          <p:nvSpPr>
            <p:cNvPr id="9" name="等腰三角形 8"/>
            <p:cNvSpPr/>
            <p:nvPr/>
          </p:nvSpPr>
          <p:spPr>
            <a:xfrm rot="2265413">
              <a:off x="1901174" y="3299721"/>
              <a:ext cx="1967889" cy="971550"/>
            </a:xfrm>
            <a:prstGeom prst="triangle">
              <a:avLst/>
            </a:prstGeom>
            <a:solidFill>
              <a:srgbClr val="D14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2265413" flipH="1" flipV="1">
              <a:off x="1274985" y="4050930"/>
              <a:ext cx="1967889" cy="1087964"/>
            </a:xfrm>
            <a:prstGeom prst="triangle">
              <a:avLst>
                <a:gd name="adj" fmla="val 66365"/>
              </a:avLst>
            </a:prstGeom>
            <a:solidFill>
              <a:srgbClr val="820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644053">
            <a:off x="-1297039" y="4804671"/>
            <a:ext cx="2594078" cy="1839173"/>
            <a:chOff x="1274985" y="3299721"/>
            <a:chExt cx="2594078" cy="1839173"/>
          </a:xfrm>
        </p:grpSpPr>
        <p:sp>
          <p:nvSpPr>
            <p:cNvPr id="13" name="等腰三角形 12"/>
            <p:cNvSpPr/>
            <p:nvPr/>
          </p:nvSpPr>
          <p:spPr>
            <a:xfrm rot="2265413">
              <a:off x="1901174" y="3299721"/>
              <a:ext cx="1967889" cy="971550"/>
            </a:xfrm>
            <a:prstGeom prst="triangle">
              <a:avLst/>
            </a:prstGeom>
            <a:solidFill>
              <a:srgbClr val="1B4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2265413" flipH="1" flipV="1">
              <a:off x="1274985" y="4050930"/>
              <a:ext cx="1967889" cy="1087964"/>
            </a:xfrm>
            <a:prstGeom prst="triangle">
              <a:avLst>
                <a:gd name="adj" fmla="val 66365"/>
              </a:avLst>
            </a:prstGeom>
            <a:solidFill>
              <a:srgbClr val="0E85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15890044">
            <a:off x="-572865" y="5938414"/>
            <a:ext cx="2594078" cy="1839173"/>
            <a:chOff x="1274985" y="3299721"/>
            <a:chExt cx="2594078" cy="1839173"/>
          </a:xfrm>
        </p:grpSpPr>
        <p:sp>
          <p:nvSpPr>
            <p:cNvPr id="16" name="等腰三角形 15"/>
            <p:cNvSpPr/>
            <p:nvPr/>
          </p:nvSpPr>
          <p:spPr>
            <a:xfrm rot="2265413">
              <a:off x="1901174" y="3299721"/>
              <a:ext cx="1967889" cy="971550"/>
            </a:xfrm>
            <a:prstGeom prst="triangle">
              <a:avLst/>
            </a:prstGeom>
            <a:solidFill>
              <a:srgbClr val="D14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2265413" flipH="1" flipV="1">
              <a:off x="1274985" y="4050930"/>
              <a:ext cx="1967889" cy="1087964"/>
            </a:xfrm>
            <a:prstGeom prst="triangle">
              <a:avLst>
                <a:gd name="adj" fmla="val 66365"/>
              </a:avLst>
            </a:prstGeom>
            <a:solidFill>
              <a:srgbClr val="820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1953627">
            <a:off x="874935" y="5776221"/>
            <a:ext cx="2594078" cy="1839173"/>
            <a:chOff x="1274985" y="3299721"/>
            <a:chExt cx="2594078" cy="1839173"/>
          </a:xfrm>
        </p:grpSpPr>
        <p:sp>
          <p:nvSpPr>
            <p:cNvPr id="19" name="等腰三角形 18"/>
            <p:cNvSpPr/>
            <p:nvPr/>
          </p:nvSpPr>
          <p:spPr>
            <a:xfrm rot="2265413">
              <a:off x="1901174" y="3299721"/>
              <a:ext cx="1967889" cy="971550"/>
            </a:xfrm>
            <a:prstGeom prst="triangle">
              <a:avLst/>
            </a:prstGeom>
            <a:solidFill>
              <a:srgbClr val="1B4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2265413" flipH="1" flipV="1">
              <a:off x="1274985" y="4050930"/>
              <a:ext cx="1967889" cy="1087964"/>
            </a:xfrm>
            <a:prstGeom prst="triangle">
              <a:avLst>
                <a:gd name="adj" fmla="val 66365"/>
              </a:avLst>
            </a:prstGeom>
            <a:solidFill>
              <a:srgbClr val="0E85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651985">
            <a:off x="2494185" y="5614564"/>
            <a:ext cx="2594078" cy="1839173"/>
            <a:chOff x="1274985" y="3299721"/>
            <a:chExt cx="2594078" cy="1839173"/>
          </a:xfrm>
        </p:grpSpPr>
        <p:sp>
          <p:nvSpPr>
            <p:cNvPr id="22" name="等腰三角形 21"/>
            <p:cNvSpPr/>
            <p:nvPr/>
          </p:nvSpPr>
          <p:spPr>
            <a:xfrm rot="2265413">
              <a:off x="1901174" y="3299721"/>
              <a:ext cx="1967889" cy="971550"/>
            </a:xfrm>
            <a:prstGeom prst="triangle">
              <a:avLst/>
            </a:prstGeom>
            <a:solidFill>
              <a:srgbClr val="D14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2265413" flipH="1" flipV="1">
              <a:off x="1274985" y="4050930"/>
              <a:ext cx="1967889" cy="1087964"/>
            </a:xfrm>
            <a:prstGeom prst="triangle">
              <a:avLst>
                <a:gd name="adj" fmla="val 66365"/>
              </a:avLst>
            </a:prstGeom>
            <a:solidFill>
              <a:srgbClr val="820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3021360" y="2535372"/>
            <a:ext cx="3588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容形式：图文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、视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在哪里：官网、电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脑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负责人：官网编辑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21360" y="2035567"/>
            <a:ext cx="4371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功能型种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草：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消费者画像、场景画像、功能结果型画像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021360" y="4707414"/>
            <a:ext cx="3588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内容形式：图文、视频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在哪里：官网、电脑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负责人：官网编辑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021359" y="4207609"/>
            <a:ext cx="46388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情感型种草设：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供应型画像、过程画像、情感型结果画像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菱形 27"/>
          <p:cNvSpPr/>
          <p:nvPr/>
        </p:nvSpPr>
        <p:spPr>
          <a:xfrm>
            <a:off x="2543175" y="2043380"/>
            <a:ext cx="381000" cy="419100"/>
          </a:xfrm>
          <a:prstGeom prst="diamond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9000">
                <a:srgbClr val="176BB8"/>
              </a:gs>
              <a:gs pos="32000">
                <a:srgbClr val="1088CB"/>
              </a:gs>
              <a:gs pos="57000">
                <a:srgbClr val="1F459F"/>
              </a:gs>
              <a:gs pos="74000">
                <a:srgbClr val="2D329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菱形 28"/>
          <p:cNvSpPr/>
          <p:nvPr/>
        </p:nvSpPr>
        <p:spPr>
          <a:xfrm>
            <a:off x="2543175" y="4234472"/>
            <a:ext cx="381000" cy="419100"/>
          </a:xfrm>
          <a:prstGeom prst="diamond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9000">
                <a:srgbClr val="176BB8"/>
              </a:gs>
              <a:gs pos="32000">
                <a:srgbClr val="1088CB"/>
              </a:gs>
              <a:gs pos="57000">
                <a:srgbClr val="1F459F"/>
              </a:gs>
              <a:gs pos="74000">
                <a:srgbClr val="2D329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7668883" y="2493034"/>
            <a:ext cx="4245765" cy="2137567"/>
            <a:chOff x="778307" y="1304775"/>
            <a:chExt cx="5949710" cy="2960642"/>
          </a:xfrm>
        </p:grpSpPr>
        <p:grpSp>
          <p:nvGrpSpPr>
            <p:cNvPr id="32" name="îṩlíḋè">
              <a:extLst>
                <a:ext uri="{FF2B5EF4-FFF2-40B4-BE49-F238E27FC236}">
                  <a16:creationId xmlns:a16="http://schemas.microsoft.com/office/drawing/2014/main" xmlns="" id="{F4D880CD-5059-42BF-A811-A70EF4CEDC33}"/>
                </a:ext>
              </a:extLst>
            </p:cNvPr>
            <p:cNvGrpSpPr/>
            <p:nvPr/>
          </p:nvGrpSpPr>
          <p:grpSpPr>
            <a:xfrm>
              <a:off x="3278923" y="2556670"/>
              <a:ext cx="1134943" cy="1269302"/>
              <a:chOff x="4097338" y="2217738"/>
              <a:chExt cx="1139825" cy="1274763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203" name="ïşḻíḋe">
                <a:extLst>
                  <a:ext uri="{FF2B5EF4-FFF2-40B4-BE49-F238E27FC236}">
                    <a16:creationId xmlns:a16="http://schemas.microsoft.com/office/drawing/2014/main" xmlns="" id="{57FE3E0D-6284-4011-AE5A-753ACA2F8490}"/>
                  </a:ext>
                </a:extLst>
              </p:cNvPr>
              <p:cNvSpPr/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325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204" name="ïṧľíḋe">
                <a:extLst>
                  <a:ext uri="{FF2B5EF4-FFF2-40B4-BE49-F238E27FC236}">
                    <a16:creationId xmlns:a16="http://schemas.microsoft.com/office/drawing/2014/main" xmlns="" id="{AC28825D-373D-44D4-9481-112282BA3422}"/>
                  </a:ext>
                </a:extLst>
              </p:cNvPr>
              <p:cNvSpPr/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33" name="ïśliḓê">
              <a:extLst>
                <a:ext uri="{FF2B5EF4-FFF2-40B4-BE49-F238E27FC236}">
                  <a16:creationId xmlns:a16="http://schemas.microsoft.com/office/drawing/2014/main" xmlns="" id="{6C01BE00-9A80-449A-A328-8D6D31BD2464}"/>
                </a:ext>
              </a:extLst>
            </p:cNvPr>
            <p:cNvGrpSpPr/>
            <p:nvPr/>
          </p:nvGrpSpPr>
          <p:grpSpPr>
            <a:xfrm>
              <a:off x="2216705" y="3011919"/>
              <a:ext cx="776125" cy="1253498"/>
              <a:chOff x="3030538" y="2674938"/>
              <a:chExt cx="779463" cy="1258888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201" name="ïsḷïdè">
                <a:extLst>
                  <a:ext uri="{FF2B5EF4-FFF2-40B4-BE49-F238E27FC236}">
                    <a16:creationId xmlns:a16="http://schemas.microsoft.com/office/drawing/2014/main" xmlns="" id="{30313487-CE50-4C24-AF10-AA2AC6CB2262}"/>
                  </a:ext>
                </a:extLst>
              </p:cNvPr>
              <p:cNvSpPr/>
              <p:nvPr/>
            </p:nvSpPr>
            <p:spPr bwMode="auto">
              <a:xfrm>
                <a:off x="3541713" y="2881313"/>
                <a:ext cx="39688" cy="317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0" y="4"/>
                  </a:cxn>
                  <a:cxn ang="0">
                    <a:pos x="27" y="5"/>
                  </a:cxn>
                  <a:cxn ang="0">
                    <a:pos x="30" y="9"/>
                  </a:cxn>
                  <a:cxn ang="0">
                    <a:pos x="18" y="23"/>
                  </a:cxn>
                  <a:cxn ang="0">
                    <a:pos x="0" y="11"/>
                  </a:cxn>
                  <a:cxn ang="0">
                    <a:pos x="9" y="0"/>
                  </a:cxn>
                  <a:cxn ang="0">
                    <a:pos x="10" y="0"/>
                  </a:cxn>
                </a:cxnLst>
                <a:rect l="0" t="0" r="r" b="b"/>
                <a:pathLst>
                  <a:path w="30" h="23">
                    <a:moveTo>
                      <a:pt x="10" y="0"/>
                    </a:moveTo>
                    <a:cubicBezTo>
                      <a:pt x="13" y="1"/>
                      <a:pt x="16" y="4"/>
                      <a:pt x="20" y="4"/>
                    </a:cubicBezTo>
                    <a:cubicBezTo>
                      <a:pt x="21" y="9"/>
                      <a:pt x="25" y="5"/>
                      <a:pt x="27" y="5"/>
                    </a:cubicBezTo>
                    <a:cubicBezTo>
                      <a:pt x="29" y="5"/>
                      <a:pt x="30" y="8"/>
                      <a:pt x="30" y="9"/>
                    </a:cubicBezTo>
                    <a:cubicBezTo>
                      <a:pt x="30" y="12"/>
                      <a:pt x="23" y="23"/>
                      <a:pt x="18" y="23"/>
                    </a:cubicBezTo>
                    <a:cubicBezTo>
                      <a:pt x="11" y="23"/>
                      <a:pt x="0" y="15"/>
                      <a:pt x="0" y="11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202" name="ïṩ1îḋê">
                <a:extLst>
                  <a:ext uri="{FF2B5EF4-FFF2-40B4-BE49-F238E27FC236}">
                    <a16:creationId xmlns:a16="http://schemas.microsoft.com/office/drawing/2014/main" xmlns="" id="{D3DB4043-BBDC-4C2C-83E8-0BFE4DAEC402}"/>
                  </a:ext>
                </a:extLst>
              </p:cNvPr>
              <p:cNvSpPr/>
              <p:nvPr/>
            </p:nvSpPr>
            <p:spPr bwMode="auto">
              <a:xfrm>
                <a:off x="3030538" y="2674938"/>
                <a:ext cx="779463" cy="1258888"/>
              </a:xfrm>
              <a:custGeom>
                <a:avLst/>
                <a:gdLst/>
                <a:ahLst/>
                <a:cxnLst>
                  <a:cxn ang="0">
                    <a:pos x="46" y="91"/>
                  </a:cxn>
                  <a:cxn ang="0">
                    <a:pos x="51" y="51"/>
                  </a:cxn>
                  <a:cxn ang="0">
                    <a:pos x="59" y="46"/>
                  </a:cxn>
                  <a:cxn ang="0">
                    <a:pos x="82" y="18"/>
                  </a:cxn>
                  <a:cxn ang="0">
                    <a:pos x="128" y="6"/>
                  </a:cxn>
                  <a:cxn ang="0">
                    <a:pos x="126" y="42"/>
                  </a:cxn>
                  <a:cxn ang="0">
                    <a:pos x="136" y="13"/>
                  </a:cxn>
                  <a:cxn ang="0">
                    <a:pos x="146" y="5"/>
                  </a:cxn>
                  <a:cxn ang="0">
                    <a:pos x="194" y="24"/>
                  </a:cxn>
                  <a:cxn ang="0">
                    <a:pos x="227" y="20"/>
                  </a:cxn>
                  <a:cxn ang="0">
                    <a:pos x="233" y="26"/>
                  </a:cxn>
                  <a:cxn ang="0">
                    <a:pos x="270" y="50"/>
                  </a:cxn>
                  <a:cxn ang="0">
                    <a:pos x="328" y="84"/>
                  </a:cxn>
                  <a:cxn ang="0">
                    <a:pos x="354" y="89"/>
                  </a:cxn>
                  <a:cxn ang="0">
                    <a:pos x="389" y="130"/>
                  </a:cxn>
                  <a:cxn ang="0">
                    <a:pos x="383" y="170"/>
                  </a:cxn>
                  <a:cxn ang="0">
                    <a:pos x="403" y="185"/>
                  </a:cxn>
                  <a:cxn ang="0">
                    <a:pos x="454" y="175"/>
                  </a:cxn>
                  <a:cxn ang="0">
                    <a:pos x="467" y="191"/>
                  </a:cxn>
                  <a:cxn ang="0">
                    <a:pos x="513" y="191"/>
                  </a:cxn>
                  <a:cxn ang="0">
                    <a:pos x="575" y="220"/>
                  </a:cxn>
                  <a:cxn ang="0">
                    <a:pos x="549" y="310"/>
                  </a:cxn>
                  <a:cxn ang="0">
                    <a:pos x="532" y="374"/>
                  </a:cxn>
                  <a:cxn ang="0">
                    <a:pos x="522" y="405"/>
                  </a:cxn>
                  <a:cxn ang="0">
                    <a:pos x="485" y="449"/>
                  </a:cxn>
                  <a:cxn ang="0">
                    <a:pos x="429" y="474"/>
                  </a:cxn>
                  <a:cxn ang="0">
                    <a:pos x="412" y="524"/>
                  </a:cxn>
                  <a:cxn ang="0">
                    <a:pos x="388" y="559"/>
                  </a:cxn>
                  <a:cxn ang="0">
                    <a:pos x="311" y="614"/>
                  </a:cxn>
                  <a:cxn ang="0">
                    <a:pos x="297" y="619"/>
                  </a:cxn>
                  <a:cxn ang="0">
                    <a:pos x="308" y="654"/>
                  </a:cxn>
                  <a:cxn ang="0">
                    <a:pos x="244" y="677"/>
                  </a:cxn>
                  <a:cxn ang="0">
                    <a:pos x="240" y="707"/>
                  </a:cxn>
                  <a:cxn ang="0">
                    <a:pos x="205" y="711"/>
                  </a:cxn>
                  <a:cxn ang="0">
                    <a:pos x="225" y="730"/>
                  </a:cxn>
                  <a:cxn ang="0">
                    <a:pos x="214" y="739"/>
                  </a:cxn>
                  <a:cxn ang="0">
                    <a:pos x="178" y="787"/>
                  </a:cxn>
                  <a:cxn ang="0">
                    <a:pos x="176" y="846"/>
                  </a:cxn>
                  <a:cxn ang="0">
                    <a:pos x="161" y="884"/>
                  </a:cxn>
                  <a:cxn ang="0">
                    <a:pos x="200" y="935"/>
                  </a:cxn>
                  <a:cxn ang="0">
                    <a:pos x="169" y="945"/>
                  </a:cxn>
                  <a:cxn ang="0">
                    <a:pos x="127" y="921"/>
                  </a:cxn>
                  <a:cxn ang="0">
                    <a:pos x="92" y="903"/>
                  </a:cxn>
                  <a:cxn ang="0">
                    <a:pos x="93" y="889"/>
                  </a:cxn>
                  <a:cxn ang="0">
                    <a:pos x="84" y="857"/>
                  </a:cxn>
                  <a:cxn ang="0">
                    <a:pos x="82" y="791"/>
                  </a:cxn>
                  <a:cxn ang="0">
                    <a:pos x="86" y="782"/>
                  </a:cxn>
                  <a:cxn ang="0">
                    <a:pos x="112" y="718"/>
                  </a:cxn>
                  <a:cxn ang="0">
                    <a:pos x="95" y="708"/>
                  </a:cxn>
                  <a:cxn ang="0">
                    <a:pos x="102" y="680"/>
                  </a:cxn>
                  <a:cxn ang="0">
                    <a:pos x="114" y="626"/>
                  </a:cxn>
                  <a:cxn ang="0">
                    <a:pos x="124" y="562"/>
                  </a:cxn>
                  <a:cxn ang="0">
                    <a:pos x="136" y="494"/>
                  </a:cxn>
                  <a:cxn ang="0">
                    <a:pos x="143" y="434"/>
                  </a:cxn>
                  <a:cxn ang="0">
                    <a:pos x="104" y="370"/>
                  </a:cxn>
                  <a:cxn ang="0">
                    <a:pos x="62" y="330"/>
                  </a:cxn>
                  <a:cxn ang="0">
                    <a:pos x="28" y="261"/>
                  </a:cxn>
                  <a:cxn ang="0">
                    <a:pos x="11" y="242"/>
                  </a:cxn>
                  <a:cxn ang="0">
                    <a:pos x="18" y="191"/>
                  </a:cxn>
                  <a:cxn ang="0">
                    <a:pos x="14" y="148"/>
                  </a:cxn>
                  <a:cxn ang="0">
                    <a:pos x="47" y="106"/>
                  </a:cxn>
                </a:cxnLst>
                <a:rect l="0" t="0" r="r" b="b"/>
                <a:pathLst>
                  <a:path w="586" h="945">
                    <a:moveTo>
                      <a:pt x="49" y="103"/>
                    </a:moveTo>
                    <a:cubicBezTo>
                      <a:pt x="49" y="102"/>
                      <a:pt x="49" y="101"/>
                      <a:pt x="49" y="100"/>
                    </a:cubicBezTo>
                    <a:cubicBezTo>
                      <a:pt x="49" y="97"/>
                      <a:pt x="46" y="94"/>
                      <a:pt x="46" y="91"/>
                    </a:cubicBezTo>
                    <a:cubicBezTo>
                      <a:pt x="46" y="85"/>
                      <a:pt x="48" y="84"/>
                      <a:pt x="48" y="79"/>
                    </a:cubicBezTo>
                    <a:cubicBezTo>
                      <a:pt x="48" y="70"/>
                      <a:pt x="40" y="71"/>
                      <a:pt x="40" y="63"/>
                    </a:cubicBezTo>
                    <a:cubicBezTo>
                      <a:pt x="40" y="57"/>
                      <a:pt x="49" y="55"/>
                      <a:pt x="51" y="51"/>
                    </a:cubicBezTo>
                    <a:cubicBezTo>
                      <a:pt x="55" y="52"/>
                      <a:pt x="53" y="52"/>
                      <a:pt x="57" y="51"/>
                    </a:cubicBezTo>
                    <a:cubicBezTo>
                      <a:pt x="57" y="50"/>
                      <a:pt x="57" y="49"/>
                      <a:pt x="57" y="48"/>
                    </a:cubicBezTo>
                    <a:cubicBezTo>
                      <a:pt x="57" y="48"/>
                      <a:pt x="58" y="46"/>
                      <a:pt x="59" y="46"/>
                    </a:cubicBezTo>
                    <a:cubicBezTo>
                      <a:pt x="59" y="42"/>
                      <a:pt x="64" y="40"/>
                      <a:pt x="66" y="39"/>
                    </a:cubicBezTo>
                    <a:cubicBezTo>
                      <a:pt x="69" y="37"/>
                      <a:pt x="69" y="31"/>
                      <a:pt x="70" y="28"/>
                    </a:cubicBezTo>
                    <a:cubicBezTo>
                      <a:pt x="72" y="21"/>
                      <a:pt x="76" y="19"/>
                      <a:pt x="82" y="18"/>
                    </a:cubicBezTo>
                    <a:cubicBezTo>
                      <a:pt x="93" y="14"/>
                      <a:pt x="100" y="12"/>
                      <a:pt x="111" y="9"/>
                    </a:cubicBezTo>
                    <a:cubicBezTo>
                      <a:pt x="117" y="7"/>
                      <a:pt x="118" y="0"/>
                      <a:pt x="124" y="0"/>
                    </a:cubicBezTo>
                    <a:cubicBezTo>
                      <a:pt x="126" y="0"/>
                      <a:pt x="128" y="5"/>
                      <a:pt x="128" y="6"/>
                    </a:cubicBezTo>
                    <a:cubicBezTo>
                      <a:pt x="128" y="9"/>
                      <a:pt x="125" y="11"/>
                      <a:pt x="123" y="11"/>
                    </a:cubicBezTo>
                    <a:cubicBezTo>
                      <a:pt x="122" y="18"/>
                      <a:pt x="119" y="25"/>
                      <a:pt x="119" y="29"/>
                    </a:cubicBezTo>
                    <a:cubicBezTo>
                      <a:pt x="119" y="34"/>
                      <a:pt x="122" y="42"/>
                      <a:pt x="126" y="42"/>
                    </a:cubicBezTo>
                    <a:cubicBezTo>
                      <a:pt x="128" y="42"/>
                      <a:pt x="131" y="37"/>
                      <a:pt x="131" y="35"/>
                    </a:cubicBezTo>
                    <a:cubicBezTo>
                      <a:pt x="131" y="30"/>
                      <a:pt x="125" y="27"/>
                      <a:pt x="125" y="21"/>
                    </a:cubicBezTo>
                    <a:cubicBezTo>
                      <a:pt x="125" y="15"/>
                      <a:pt x="132" y="16"/>
                      <a:pt x="136" y="13"/>
                    </a:cubicBezTo>
                    <a:cubicBezTo>
                      <a:pt x="147" y="13"/>
                      <a:pt x="147" y="13"/>
                      <a:pt x="147" y="13"/>
                    </a:cubicBezTo>
                    <a:cubicBezTo>
                      <a:pt x="145" y="8"/>
                      <a:pt x="139" y="10"/>
                      <a:pt x="139" y="5"/>
                    </a:cubicBezTo>
                    <a:cubicBezTo>
                      <a:pt x="146" y="5"/>
                      <a:pt x="146" y="5"/>
                      <a:pt x="146" y="5"/>
                    </a:cubicBezTo>
                    <a:cubicBezTo>
                      <a:pt x="148" y="12"/>
                      <a:pt x="158" y="14"/>
                      <a:pt x="165" y="16"/>
                    </a:cubicBezTo>
                    <a:cubicBezTo>
                      <a:pt x="165" y="20"/>
                      <a:pt x="167" y="23"/>
                      <a:pt x="170" y="24"/>
                    </a:cubicBezTo>
                    <a:cubicBezTo>
                      <a:pt x="177" y="24"/>
                      <a:pt x="190" y="24"/>
                      <a:pt x="194" y="24"/>
                    </a:cubicBezTo>
                    <a:cubicBezTo>
                      <a:pt x="194" y="28"/>
                      <a:pt x="199" y="29"/>
                      <a:pt x="203" y="29"/>
                    </a:cubicBezTo>
                    <a:cubicBezTo>
                      <a:pt x="209" y="28"/>
                      <a:pt x="214" y="28"/>
                      <a:pt x="216" y="22"/>
                    </a:cubicBezTo>
                    <a:cubicBezTo>
                      <a:pt x="217" y="21"/>
                      <a:pt x="226" y="21"/>
                      <a:pt x="227" y="20"/>
                    </a:cubicBezTo>
                    <a:cubicBezTo>
                      <a:pt x="232" y="20"/>
                      <a:pt x="240" y="21"/>
                      <a:pt x="240" y="21"/>
                    </a:cubicBezTo>
                    <a:cubicBezTo>
                      <a:pt x="238" y="23"/>
                      <a:pt x="234" y="23"/>
                      <a:pt x="233" y="22"/>
                    </a:cubicBezTo>
                    <a:cubicBezTo>
                      <a:pt x="233" y="26"/>
                      <a:pt x="233" y="26"/>
                      <a:pt x="233" y="26"/>
                    </a:cubicBezTo>
                    <a:cubicBezTo>
                      <a:pt x="236" y="32"/>
                      <a:pt x="245" y="33"/>
                      <a:pt x="252" y="36"/>
                    </a:cubicBezTo>
                    <a:cubicBezTo>
                      <a:pt x="258" y="37"/>
                      <a:pt x="256" y="44"/>
                      <a:pt x="258" y="50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79" y="58"/>
                      <a:pt x="283" y="57"/>
                      <a:pt x="288" y="68"/>
                    </a:cubicBezTo>
                    <a:cubicBezTo>
                      <a:pt x="289" y="70"/>
                      <a:pt x="293" y="70"/>
                      <a:pt x="295" y="70"/>
                    </a:cubicBezTo>
                    <a:cubicBezTo>
                      <a:pt x="298" y="83"/>
                      <a:pt x="316" y="81"/>
                      <a:pt x="328" y="84"/>
                    </a:cubicBezTo>
                    <a:cubicBezTo>
                      <a:pt x="340" y="84"/>
                      <a:pt x="340" y="84"/>
                      <a:pt x="340" y="84"/>
                    </a:cubicBezTo>
                    <a:cubicBezTo>
                      <a:pt x="343" y="85"/>
                      <a:pt x="350" y="89"/>
                      <a:pt x="354" y="89"/>
                    </a:cubicBezTo>
                    <a:cubicBezTo>
                      <a:pt x="354" y="89"/>
                      <a:pt x="354" y="89"/>
                      <a:pt x="354" y="89"/>
                    </a:cubicBezTo>
                    <a:cubicBezTo>
                      <a:pt x="355" y="89"/>
                      <a:pt x="356" y="89"/>
                      <a:pt x="357" y="89"/>
                    </a:cubicBezTo>
                    <a:cubicBezTo>
                      <a:pt x="364" y="89"/>
                      <a:pt x="373" y="104"/>
                      <a:pt x="381" y="106"/>
                    </a:cubicBezTo>
                    <a:cubicBezTo>
                      <a:pt x="381" y="111"/>
                      <a:pt x="386" y="125"/>
                      <a:pt x="389" y="130"/>
                    </a:cubicBezTo>
                    <a:cubicBezTo>
                      <a:pt x="391" y="134"/>
                      <a:pt x="397" y="134"/>
                      <a:pt x="397" y="139"/>
                    </a:cubicBezTo>
                    <a:cubicBezTo>
                      <a:pt x="390" y="148"/>
                      <a:pt x="377" y="152"/>
                      <a:pt x="377" y="165"/>
                    </a:cubicBezTo>
                    <a:cubicBezTo>
                      <a:pt x="377" y="170"/>
                      <a:pt x="381" y="169"/>
                      <a:pt x="383" y="170"/>
                    </a:cubicBezTo>
                    <a:cubicBezTo>
                      <a:pt x="387" y="172"/>
                      <a:pt x="390" y="176"/>
                      <a:pt x="390" y="180"/>
                    </a:cubicBezTo>
                    <a:cubicBezTo>
                      <a:pt x="401" y="180"/>
                      <a:pt x="401" y="180"/>
                      <a:pt x="401" y="180"/>
                    </a:cubicBezTo>
                    <a:cubicBezTo>
                      <a:pt x="401" y="182"/>
                      <a:pt x="402" y="185"/>
                      <a:pt x="403" y="185"/>
                    </a:cubicBezTo>
                    <a:cubicBezTo>
                      <a:pt x="405" y="185"/>
                      <a:pt x="407" y="182"/>
                      <a:pt x="408" y="180"/>
                    </a:cubicBezTo>
                    <a:cubicBezTo>
                      <a:pt x="413" y="173"/>
                      <a:pt x="418" y="164"/>
                      <a:pt x="425" y="164"/>
                    </a:cubicBezTo>
                    <a:cubicBezTo>
                      <a:pt x="433" y="164"/>
                      <a:pt x="449" y="172"/>
                      <a:pt x="454" y="175"/>
                    </a:cubicBezTo>
                    <a:cubicBezTo>
                      <a:pt x="458" y="178"/>
                      <a:pt x="462" y="177"/>
                      <a:pt x="463" y="180"/>
                    </a:cubicBezTo>
                    <a:cubicBezTo>
                      <a:pt x="464" y="184"/>
                      <a:pt x="464" y="187"/>
                      <a:pt x="464" y="191"/>
                    </a:cubicBezTo>
                    <a:cubicBezTo>
                      <a:pt x="467" y="191"/>
                      <a:pt x="467" y="191"/>
                      <a:pt x="467" y="191"/>
                    </a:cubicBezTo>
                    <a:cubicBezTo>
                      <a:pt x="471" y="190"/>
                      <a:pt x="472" y="186"/>
                      <a:pt x="476" y="186"/>
                    </a:cubicBezTo>
                    <a:cubicBezTo>
                      <a:pt x="486" y="186"/>
                      <a:pt x="487" y="194"/>
                      <a:pt x="496" y="194"/>
                    </a:cubicBezTo>
                    <a:cubicBezTo>
                      <a:pt x="513" y="191"/>
                      <a:pt x="513" y="191"/>
                      <a:pt x="513" y="191"/>
                    </a:cubicBezTo>
                    <a:cubicBezTo>
                      <a:pt x="521" y="193"/>
                      <a:pt x="529" y="196"/>
                      <a:pt x="534" y="198"/>
                    </a:cubicBezTo>
                    <a:cubicBezTo>
                      <a:pt x="538" y="205"/>
                      <a:pt x="551" y="217"/>
                      <a:pt x="558" y="220"/>
                    </a:cubicBezTo>
                    <a:cubicBezTo>
                      <a:pt x="565" y="221"/>
                      <a:pt x="569" y="219"/>
                      <a:pt x="575" y="220"/>
                    </a:cubicBezTo>
                    <a:cubicBezTo>
                      <a:pt x="584" y="223"/>
                      <a:pt x="586" y="232"/>
                      <a:pt x="586" y="242"/>
                    </a:cubicBezTo>
                    <a:cubicBezTo>
                      <a:pt x="586" y="274"/>
                      <a:pt x="568" y="283"/>
                      <a:pt x="556" y="301"/>
                    </a:cubicBezTo>
                    <a:cubicBezTo>
                      <a:pt x="553" y="305"/>
                      <a:pt x="551" y="306"/>
                      <a:pt x="549" y="310"/>
                    </a:cubicBezTo>
                    <a:cubicBezTo>
                      <a:pt x="544" y="317"/>
                      <a:pt x="540" y="317"/>
                      <a:pt x="535" y="322"/>
                    </a:cubicBezTo>
                    <a:cubicBezTo>
                      <a:pt x="529" y="328"/>
                      <a:pt x="535" y="343"/>
                      <a:pt x="535" y="353"/>
                    </a:cubicBezTo>
                    <a:cubicBezTo>
                      <a:pt x="535" y="361"/>
                      <a:pt x="532" y="369"/>
                      <a:pt x="532" y="374"/>
                    </a:cubicBezTo>
                    <a:cubicBezTo>
                      <a:pt x="532" y="377"/>
                      <a:pt x="530" y="378"/>
                      <a:pt x="530" y="380"/>
                    </a:cubicBezTo>
                    <a:cubicBezTo>
                      <a:pt x="528" y="382"/>
                      <a:pt x="524" y="386"/>
                      <a:pt x="524" y="390"/>
                    </a:cubicBezTo>
                    <a:cubicBezTo>
                      <a:pt x="524" y="394"/>
                      <a:pt x="523" y="403"/>
                      <a:pt x="522" y="405"/>
                    </a:cubicBezTo>
                    <a:cubicBezTo>
                      <a:pt x="515" y="415"/>
                      <a:pt x="513" y="419"/>
                      <a:pt x="506" y="428"/>
                    </a:cubicBezTo>
                    <a:cubicBezTo>
                      <a:pt x="505" y="431"/>
                      <a:pt x="505" y="436"/>
                      <a:pt x="504" y="438"/>
                    </a:cubicBezTo>
                    <a:cubicBezTo>
                      <a:pt x="502" y="443"/>
                      <a:pt x="492" y="449"/>
                      <a:pt x="485" y="449"/>
                    </a:cubicBezTo>
                    <a:cubicBezTo>
                      <a:pt x="476" y="449"/>
                      <a:pt x="470" y="449"/>
                      <a:pt x="463" y="452"/>
                    </a:cubicBezTo>
                    <a:cubicBezTo>
                      <a:pt x="461" y="453"/>
                      <a:pt x="460" y="455"/>
                      <a:pt x="459" y="457"/>
                    </a:cubicBezTo>
                    <a:cubicBezTo>
                      <a:pt x="448" y="467"/>
                      <a:pt x="437" y="461"/>
                      <a:pt x="429" y="474"/>
                    </a:cubicBezTo>
                    <a:cubicBezTo>
                      <a:pt x="426" y="479"/>
                      <a:pt x="420" y="479"/>
                      <a:pt x="416" y="483"/>
                    </a:cubicBezTo>
                    <a:cubicBezTo>
                      <a:pt x="411" y="489"/>
                      <a:pt x="412" y="495"/>
                      <a:pt x="412" y="503"/>
                    </a:cubicBezTo>
                    <a:cubicBezTo>
                      <a:pt x="412" y="524"/>
                      <a:pt x="412" y="524"/>
                      <a:pt x="412" y="524"/>
                    </a:cubicBezTo>
                    <a:cubicBezTo>
                      <a:pt x="403" y="528"/>
                      <a:pt x="398" y="536"/>
                      <a:pt x="394" y="545"/>
                    </a:cubicBezTo>
                    <a:cubicBezTo>
                      <a:pt x="394" y="545"/>
                      <a:pt x="394" y="545"/>
                      <a:pt x="394" y="545"/>
                    </a:cubicBezTo>
                    <a:cubicBezTo>
                      <a:pt x="391" y="550"/>
                      <a:pt x="391" y="553"/>
                      <a:pt x="388" y="559"/>
                    </a:cubicBezTo>
                    <a:cubicBezTo>
                      <a:pt x="380" y="571"/>
                      <a:pt x="371" y="572"/>
                      <a:pt x="364" y="584"/>
                    </a:cubicBezTo>
                    <a:cubicBezTo>
                      <a:pt x="355" y="597"/>
                      <a:pt x="351" y="619"/>
                      <a:pt x="331" y="619"/>
                    </a:cubicBezTo>
                    <a:cubicBezTo>
                      <a:pt x="324" y="619"/>
                      <a:pt x="314" y="614"/>
                      <a:pt x="311" y="614"/>
                    </a:cubicBezTo>
                    <a:cubicBezTo>
                      <a:pt x="305" y="614"/>
                      <a:pt x="299" y="609"/>
                      <a:pt x="293" y="609"/>
                    </a:cubicBezTo>
                    <a:cubicBezTo>
                      <a:pt x="291" y="609"/>
                      <a:pt x="289" y="610"/>
                      <a:pt x="289" y="611"/>
                    </a:cubicBezTo>
                    <a:cubicBezTo>
                      <a:pt x="289" y="615"/>
                      <a:pt x="296" y="617"/>
                      <a:pt x="297" y="619"/>
                    </a:cubicBezTo>
                    <a:cubicBezTo>
                      <a:pt x="300" y="622"/>
                      <a:pt x="300" y="627"/>
                      <a:pt x="302" y="632"/>
                    </a:cubicBezTo>
                    <a:cubicBezTo>
                      <a:pt x="304" y="637"/>
                      <a:pt x="311" y="637"/>
                      <a:pt x="311" y="642"/>
                    </a:cubicBezTo>
                    <a:cubicBezTo>
                      <a:pt x="311" y="647"/>
                      <a:pt x="311" y="650"/>
                      <a:pt x="308" y="654"/>
                    </a:cubicBezTo>
                    <a:cubicBezTo>
                      <a:pt x="304" y="660"/>
                      <a:pt x="301" y="663"/>
                      <a:pt x="297" y="667"/>
                    </a:cubicBezTo>
                    <a:cubicBezTo>
                      <a:pt x="289" y="675"/>
                      <a:pt x="280" y="673"/>
                      <a:pt x="270" y="676"/>
                    </a:cubicBezTo>
                    <a:cubicBezTo>
                      <a:pt x="263" y="678"/>
                      <a:pt x="248" y="673"/>
                      <a:pt x="244" y="677"/>
                    </a:cubicBezTo>
                    <a:cubicBezTo>
                      <a:pt x="238" y="683"/>
                      <a:pt x="243" y="696"/>
                      <a:pt x="240" y="703"/>
                    </a:cubicBezTo>
                    <a:cubicBezTo>
                      <a:pt x="240" y="702"/>
                      <a:pt x="240" y="702"/>
                      <a:pt x="240" y="702"/>
                    </a:cubicBezTo>
                    <a:cubicBezTo>
                      <a:pt x="240" y="703"/>
                      <a:pt x="240" y="706"/>
                      <a:pt x="240" y="707"/>
                    </a:cubicBezTo>
                    <a:cubicBezTo>
                      <a:pt x="240" y="709"/>
                      <a:pt x="233" y="712"/>
                      <a:pt x="229" y="712"/>
                    </a:cubicBezTo>
                    <a:cubicBezTo>
                      <a:pt x="220" y="712"/>
                      <a:pt x="218" y="706"/>
                      <a:pt x="210" y="706"/>
                    </a:cubicBezTo>
                    <a:cubicBezTo>
                      <a:pt x="207" y="706"/>
                      <a:pt x="205" y="709"/>
                      <a:pt x="205" y="711"/>
                    </a:cubicBezTo>
                    <a:cubicBezTo>
                      <a:pt x="205" y="717"/>
                      <a:pt x="211" y="729"/>
                      <a:pt x="214" y="729"/>
                    </a:cubicBezTo>
                    <a:cubicBezTo>
                      <a:pt x="217" y="729"/>
                      <a:pt x="219" y="726"/>
                      <a:pt x="221" y="726"/>
                    </a:cubicBezTo>
                    <a:cubicBezTo>
                      <a:pt x="222" y="728"/>
                      <a:pt x="225" y="728"/>
                      <a:pt x="225" y="730"/>
                    </a:cubicBezTo>
                    <a:cubicBezTo>
                      <a:pt x="225" y="733"/>
                      <a:pt x="221" y="736"/>
                      <a:pt x="220" y="736"/>
                    </a:cubicBezTo>
                    <a:cubicBezTo>
                      <a:pt x="215" y="736"/>
                      <a:pt x="213" y="732"/>
                      <a:pt x="209" y="732"/>
                    </a:cubicBezTo>
                    <a:cubicBezTo>
                      <a:pt x="209" y="737"/>
                      <a:pt x="211" y="738"/>
                      <a:pt x="214" y="739"/>
                    </a:cubicBezTo>
                    <a:cubicBezTo>
                      <a:pt x="206" y="747"/>
                      <a:pt x="206" y="755"/>
                      <a:pt x="203" y="766"/>
                    </a:cubicBezTo>
                    <a:cubicBezTo>
                      <a:pt x="202" y="770"/>
                      <a:pt x="194" y="771"/>
                      <a:pt x="191" y="771"/>
                    </a:cubicBezTo>
                    <a:cubicBezTo>
                      <a:pt x="184" y="773"/>
                      <a:pt x="178" y="779"/>
                      <a:pt x="178" y="787"/>
                    </a:cubicBezTo>
                    <a:cubicBezTo>
                      <a:pt x="178" y="804"/>
                      <a:pt x="198" y="798"/>
                      <a:pt x="198" y="811"/>
                    </a:cubicBezTo>
                    <a:cubicBezTo>
                      <a:pt x="198" y="824"/>
                      <a:pt x="187" y="825"/>
                      <a:pt x="181" y="831"/>
                    </a:cubicBezTo>
                    <a:cubicBezTo>
                      <a:pt x="177" y="835"/>
                      <a:pt x="178" y="841"/>
                      <a:pt x="176" y="846"/>
                    </a:cubicBezTo>
                    <a:cubicBezTo>
                      <a:pt x="173" y="852"/>
                      <a:pt x="166" y="850"/>
                      <a:pt x="162" y="854"/>
                    </a:cubicBezTo>
                    <a:cubicBezTo>
                      <a:pt x="156" y="859"/>
                      <a:pt x="154" y="865"/>
                      <a:pt x="154" y="874"/>
                    </a:cubicBezTo>
                    <a:cubicBezTo>
                      <a:pt x="154" y="878"/>
                      <a:pt x="158" y="883"/>
                      <a:pt x="161" y="884"/>
                    </a:cubicBezTo>
                    <a:cubicBezTo>
                      <a:pt x="169" y="888"/>
                      <a:pt x="168" y="908"/>
                      <a:pt x="174" y="914"/>
                    </a:cubicBezTo>
                    <a:cubicBezTo>
                      <a:pt x="184" y="924"/>
                      <a:pt x="196" y="928"/>
                      <a:pt x="207" y="934"/>
                    </a:cubicBezTo>
                    <a:cubicBezTo>
                      <a:pt x="206" y="936"/>
                      <a:pt x="203" y="935"/>
                      <a:pt x="200" y="935"/>
                    </a:cubicBezTo>
                    <a:cubicBezTo>
                      <a:pt x="194" y="935"/>
                      <a:pt x="183" y="943"/>
                      <a:pt x="179" y="943"/>
                    </a:cubicBezTo>
                    <a:cubicBezTo>
                      <a:pt x="176" y="943"/>
                      <a:pt x="176" y="943"/>
                      <a:pt x="174" y="943"/>
                    </a:cubicBezTo>
                    <a:cubicBezTo>
                      <a:pt x="173" y="943"/>
                      <a:pt x="171" y="945"/>
                      <a:pt x="169" y="945"/>
                    </a:cubicBezTo>
                    <a:cubicBezTo>
                      <a:pt x="165" y="945"/>
                      <a:pt x="162" y="945"/>
                      <a:pt x="157" y="945"/>
                    </a:cubicBezTo>
                    <a:cubicBezTo>
                      <a:pt x="147" y="945"/>
                      <a:pt x="151" y="933"/>
                      <a:pt x="143" y="931"/>
                    </a:cubicBezTo>
                    <a:cubicBezTo>
                      <a:pt x="137" y="929"/>
                      <a:pt x="127" y="929"/>
                      <a:pt x="127" y="921"/>
                    </a:cubicBezTo>
                    <a:cubicBezTo>
                      <a:pt x="124" y="921"/>
                      <a:pt x="122" y="921"/>
                      <a:pt x="119" y="921"/>
                    </a:cubicBezTo>
                    <a:cubicBezTo>
                      <a:pt x="115" y="921"/>
                      <a:pt x="114" y="917"/>
                      <a:pt x="114" y="915"/>
                    </a:cubicBezTo>
                    <a:cubicBezTo>
                      <a:pt x="102" y="915"/>
                      <a:pt x="98" y="909"/>
                      <a:pt x="92" y="903"/>
                    </a:cubicBezTo>
                    <a:cubicBezTo>
                      <a:pt x="91" y="902"/>
                      <a:pt x="88" y="900"/>
                      <a:pt x="88" y="899"/>
                    </a:cubicBezTo>
                    <a:cubicBezTo>
                      <a:pt x="88" y="895"/>
                      <a:pt x="96" y="895"/>
                      <a:pt x="97" y="891"/>
                    </a:cubicBezTo>
                    <a:cubicBezTo>
                      <a:pt x="95" y="891"/>
                      <a:pt x="94" y="890"/>
                      <a:pt x="93" y="889"/>
                    </a:cubicBezTo>
                    <a:cubicBezTo>
                      <a:pt x="94" y="887"/>
                      <a:pt x="96" y="884"/>
                      <a:pt x="96" y="882"/>
                    </a:cubicBezTo>
                    <a:cubicBezTo>
                      <a:pt x="96" y="871"/>
                      <a:pt x="84" y="873"/>
                      <a:pt x="84" y="863"/>
                    </a:cubicBezTo>
                    <a:cubicBezTo>
                      <a:pt x="84" y="860"/>
                      <a:pt x="84" y="859"/>
                      <a:pt x="84" y="857"/>
                    </a:cubicBezTo>
                    <a:cubicBezTo>
                      <a:pt x="84" y="848"/>
                      <a:pt x="78" y="832"/>
                      <a:pt x="78" y="825"/>
                    </a:cubicBezTo>
                    <a:cubicBezTo>
                      <a:pt x="78" y="817"/>
                      <a:pt x="88" y="814"/>
                      <a:pt x="88" y="807"/>
                    </a:cubicBezTo>
                    <a:cubicBezTo>
                      <a:pt x="88" y="803"/>
                      <a:pt x="83" y="796"/>
                      <a:pt x="82" y="791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4"/>
                      <a:pt x="84" y="782"/>
                      <a:pt x="86" y="782"/>
                    </a:cubicBezTo>
                    <a:cubicBezTo>
                      <a:pt x="94" y="782"/>
                      <a:pt x="91" y="790"/>
                      <a:pt x="98" y="790"/>
                    </a:cubicBezTo>
                    <a:cubicBezTo>
                      <a:pt x="112" y="725"/>
                      <a:pt x="112" y="725"/>
                      <a:pt x="112" y="725"/>
                    </a:cubicBezTo>
                    <a:cubicBezTo>
                      <a:pt x="112" y="718"/>
                      <a:pt x="112" y="718"/>
                      <a:pt x="112" y="718"/>
                    </a:cubicBezTo>
                    <a:cubicBezTo>
                      <a:pt x="111" y="718"/>
                      <a:pt x="109" y="717"/>
                      <a:pt x="108" y="718"/>
                    </a:cubicBezTo>
                    <a:cubicBezTo>
                      <a:pt x="105" y="719"/>
                      <a:pt x="105" y="723"/>
                      <a:pt x="102" y="723"/>
                    </a:cubicBezTo>
                    <a:cubicBezTo>
                      <a:pt x="98" y="723"/>
                      <a:pt x="95" y="713"/>
                      <a:pt x="95" y="708"/>
                    </a:cubicBezTo>
                    <a:cubicBezTo>
                      <a:pt x="95" y="699"/>
                      <a:pt x="98" y="696"/>
                      <a:pt x="100" y="688"/>
                    </a:cubicBezTo>
                    <a:cubicBezTo>
                      <a:pt x="103" y="688"/>
                      <a:pt x="104" y="687"/>
                      <a:pt x="104" y="685"/>
                    </a:cubicBezTo>
                    <a:cubicBezTo>
                      <a:pt x="104" y="683"/>
                      <a:pt x="102" y="680"/>
                      <a:pt x="102" y="680"/>
                    </a:cubicBezTo>
                    <a:cubicBezTo>
                      <a:pt x="100" y="680"/>
                      <a:pt x="99" y="668"/>
                      <a:pt x="99" y="665"/>
                    </a:cubicBezTo>
                    <a:cubicBezTo>
                      <a:pt x="99" y="655"/>
                      <a:pt x="106" y="645"/>
                      <a:pt x="109" y="639"/>
                    </a:cubicBezTo>
                    <a:cubicBezTo>
                      <a:pt x="111" y="635"/>
                      <a:pt x="112" y="629"/>
                      <a:pt x="114" y="626"/>
                    </a:cubicBezTo>
                    <a:cubicBezTo>
                      <a:pt x="116" y="624"/>
                      <a:pt x="118" y="625"/>
                      <a:pt x="118" y="623"/>
                    </a:cubicBezTo>
                    <a:cubicBezTo>
                      <a:pt x="121" y="613"/>
                      <a:pt x="121" y="605"/>
                      <a:pt x="124" y="595"/>
                    </a:cubicBezTo>
                    <a:cubicBezTo>
                      <a:pt x="124" y="562"/>
                      <a:pt x="124" y="562"/>
                      <a:pt x="124" y="562"/>
                    </a:cubicBezTo>
                    <a:cubicBezTo>
                      <a:pt x="121" y="554"/>
                      <a:pt x="126" y="548"/>
                      <a:pt x="126" y="541"/>
                    </a:cubicBezTo>
                    <a:cubicBezTo>
                      <a:pt x="126" y="524"/>
                      <a:pt x="136" y="513"/>
                      <a:pt x="136" y="498"/>
                    </a:cubicBezTo>
                    <a:cubicBezTo>
                      <a:pt x="136" y="497"/>
                      <a:pt x="136" y="495"/>
                      <a:pt x="136" y="494"/>
                    </a:cubicBezTo>
                    <a:cubicBezTo>
                      <a:pt x="136" y="491"/>
                      <a:pt x="138" y="483"/>
                      <a:pt x="139" y="478"/>
                    </a:cubicBezTo>
                    <a:cubicBezTo>
                      <a:pt x="139" y="465"/>
                      <a:pt x="139" y="465"/>
                      <a:pt x="139" y="459"/>
                    </a:cubicBezTo>
                    <a:cubicBezTo>
                      <a:pt x="139" y="453"/>
                      <a:pt x="143" y="441"/>
                      <a:pt x="143" y="434"/>
                    </a:cubicBezTo>
                    <a:cubicBezTo>
                      <a:pt x="143" y="429"/>
                      <a:pt x="141" y="403"/>
                      <a:pt x="140" y="399"/>
                    </a:cubicBezTo>
                    <a:cubicBezTo>
                      <a:pt x="136" y="388"/>
                      <a:pt x="128" y="381"/>
                      <a:pt x="121" y="377"/>
                    </a:cubicBezTo>
                    <a:cubicBezTo>
                      <a:pt x="114" y="374"/>
                      <a:pt x="109" y="375"/>
                      <a:pt x="104" y="370"/>
                    </a:cubicBezTo>
                    <a:cubicBezTo>
                      <a:pt x="99" y="365"/>
                      <a:pt x="96" y="363"/>
                      <a:pt x="90" y="362"/>
                    </a:cubicBezTo>
                    <a:cubicBezTo>
                      <a:pt x="78" y="358"/>
                      <a:pt x="72" y="351"/>
                      <a:pt x="64" y="343"/>
                    </a:cubicBezTo>
                    <a:cubicBezTo>
                      <a:pt x="60" y="340"/>
                      <a:pt x="62" y="335"/>
                      <a:pt x="62" y="330"/>
                    </a:cubicBezTo>
                    <a:cubicBezTo>
                      <a:pt x="62" y="323"/>
                      <a:pt x="55" y="319"/>
                      <a:pt x="53" y="313"/>
                    </a:cubicBezTo>
                    <a:cubicBezTo>
                      <a:pt x="50" y="302"/>
                      <a:pt x="41" y="294"/>
                      <a:pt x="38" y="285"/>
                    </a:cubicBezTo>
                    <a:cubicBezTo>
                      <a:pt x="35" y="275"/>
                      <a:pt x="32" y="269"/>
                      <a:pt x="28" y="261"/>
                    </a:cubicBezTo>
                    <a:cubicBezTo>
                      <a:pt x="27" y="258"/>
                      <a:pt x="24" y="259"/>
                      <a:pt x="23" y="257"/>
                    </a:cubicBezTo>
                    <a:cubicBezTo>
                      <a:pt x="20" y="254"/>
                      <a:pt x="19" y="248"/>
                      <a:pt x="17" y="245"/>
                    </a:cubicBezTo>
                    <a:cubicBezTo>
                      <a:pt x="16" y="242"/>
                      <a:pt x="12" y="243"/>
                      <a:pt x="11" y="242"/>
                    </a:cubicBezTo>
                    <a:cubicBezTo>
                      <a:pt x="6" y="237"/>
                      <a:pt x="0" y="228"/>
                      <a:pt x="0" y="220"/>
                    </a:cubicBezTo>
                    <a:cubicBezTo>
                      <a:pt x="0" y="215"/>
                      <a:pt x="3" y="209"/>
                      <a:pt x="5" y="207"/>
                    </a:cubicBezTo>
                    <a:cubicBezTo>
                      <a:pt x="8" y="200"/>
                      <a:pt x="16" y="198"/>
                      <a:pt x="18" y="191"/>
                    </a:cubicBezTo>
                    <a:cubicBezTo>
                      <a:pt x="14" y="189"/>
                      <a:pt x="15" y="191"/>
                      <a:pt x="12" y="191"/>
                    </a:cubicBezTo>
                    <a:cubicBezTo>
                      <a:pt x="5" y="191"/>
                      <a:pt x="5" y="182"/>
                      <a:pt x="5" y="176"/>
                    </a:cubicBezTo>
                    <a:cubicBezTo>
                      <a:pt x="5" y="166"/>
                      <a:pt x="16" y="168"/>
                      <a:pt x="14" y="148"/>
                    </a:cubicBezTo>
                    <a:cubicBezTo>
                      <a:pt x="26" y="148"/>
                      <a:pt x="29" y="136"/>
                      <a:pt x="32" y="129"/>
                    </a:cubicBezTo>
                    <a:cubicBezTo>
                      <a:pt x="37" y="119"/>
                      <a:pt x="49" y="123"/>
                      <a:pt x="51" y="111"/>
                    </a:cubicBezTo>
                    <a:cubicBezTo>
                      <a:pt x="49" y="110"/>
                      <a:pt x="47" y="107"/>
                      <a:pt x="47" y="106"/>
                    </a:cubicBezTo>
                    <a:cubicBezTo>
                      <a:pt x="49" y="103"/>
                      <a:pt x="49" y="103"/>
                      <a:pt x="49" y="10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34" name="íśḷíḓé">
              <a:extLst>
                <a:ext uri="{FF2B5EF4-FFF2-40B4-BE49-F238E27FC236}">
                  <a16:creationId xmlns:a16="http://schemas.microsoft.com/office/drawing/2014/main" xmlns="" id="{EFF75751-2A94-4797-9544-28556617B133}"/>
                </a:ext>
              </a:extLst>
            </p:cNvPr>
            <p:cNvGrpSpPr/>
            <p:nvPr/>
          </p:nvGrpSpPr>
          <p:grpSpPr>
            <a:xfrm>
              <a:off x="778307" y="1304775"/>
              <a:ext cx="2579790" cy="1797285"/>
              <a:chOff x="1585913" y="960438"/>
              <a:chExt cx="2590800" cy="1804987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138" name="iṣlíďê">
                <a:extLst>
                  <a:ext uri="{FF2B5EF4-FFF2-40B4-BE49-F238E27FC236}">
                    <a16:creationId xmlns:a16="http://schemas.microsoft.com/office/drawing/2014/main" xmlns="" id="{56FA3D8B-F593-4336-989D-2AB4245D23FC}"/>
                  </a:ext>
                </a:extLst>
              </p:cNvPr>
              <p:cNvSpPr/>
              <p:nvPr/>
            </p:nvSpPr>
            <p:spPr bwMode="auto">
              <a:xfrm>
                <a:off x="3359150" y="2703513"/>
                <a:ext cx="12700" cy="142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39" name="íŝ1iďé">
                <a:extLst>
                  <a:ext uri="{FF2B5EF4-FFF2-40B4-BE49-F238E27FC236}">
                    <a16:creationId xmlns:a16="http://schemas.microsoft.com/office/drawing/2014/main" xmlns="" id="{8182A673-2461-42DF-8334-B9FC19915BBE}"/>
                  </a:ext>
                </a:extLst>
              </p:cNvPr>
              <p:cNvSpPr/>
              <p:nvPr/>
            </p:nvSpPr>
            <p:spPr bwMode="auto">
              <a:xfrm>
                <a:off x="3989388" y="1552575"/>
                <a:ext cx="169863" cy="77788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0" name="îŝľiḑè">
                <a:extLst>
                  <a:ext uri="{FF2B5EF4-FFF2-40B4-BE49-F238E27FC236}">
                    <a16:creationId xmlns:a16="http://schemas.microsoft.com/office/drawing/2014/main" xmlns="" id="{1963A818-47A2-453C-9BEC-9F71D6D46E0C}"/>
                  </a:ext>
                </a:extLst>
              </p:cNvPr>
              <p:cNvSpPr/>
              <p:nvPr/>
            </p:nvSpPr>
            <p:spPr bwMode="auto">
              <a:xfrm>
                <a:off x="2971800" y="2487613"/>
                <a:ext cx="174625" cy="60325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1" name="íŝ1iḋê">
                <a:extLst>
                  <a:ext uri="{FF2B5EF4-FFF2-40B4-BE49-F238E27FC236}">
                    <a16:creationId xmlns:a16="http://schemas.microsoft.com/office/drawing/2014/main" xmlns="" id="{2761942E-9343-44EF-88D5-C93DE27AF7E9}"/>
                  </a:ext>
                </a:extLst>
              </p:cNvPr>
              <p:cNvSpPr/>
              <p:nvPr/>
            </p:nvSpPr>
            <p:spPr bwMode="auto">
              <a:xfrm>
                <a:off x="2995613" y="2509838"/>
                <a:ext cx="9525" cy="1111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2" name="i$1iḓè">
                <a:extLst>
                  <a:ext uri="{FF2B5EF4-FFF2-40B4-BE49-F238E27FC236}">
                    <a16:creationId xmlns:a16="http://schemas.microsoft.com/office/drawing/2014/main" xmlns="" id="{0C9399DA-5FC5-481E-9D4A-A729074EB289}"/>
                  </a:ext>
                </a:extLst>
              </p:cNvPr>
              <p:cNvSpPr/>
              <p:nvPr/>
            </p:nvSpPr>
            <p:spPr bwMode="auto">
              <a:xfrm>
                <a:off x="3082925" y="2568575"/>
                <a:ext cx="28575" cy="14288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3" name="íṡḷïḋé">
                <a:extLst>
                  <a:ext uri="{FF2B5EF4-FFF2-40B4-BE49-F238E27FC236}">
                    <a16:creationId xmlns:a16="http://schemas.microsoft.com/office/drawing/2014/main" xmlns="" id="{7B4A0F83-00A6-4CDD-841B-6072060F420E}"/>
                  </a:ext>
                </a:extLst>
              </p:cNvPr>
              <p:cNvSpPr/>
              <p:nvPr/>
            </p:nvSpPr>
            <p:spPr bwMode="auto">
              <a:xfrm>
                <a:off x="3267075" y="2568575"/>
                <a:ext cx="23813" cy="9525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4" name="ïṩḻîďé">
                <a:extLst>
                  <a:ext uri="{FF2B5EF4-FFF2-40B4-BE49-F238E27FC236}">
                    <a16:creationId xmlns:a16="http://schemas.microsoft.com/office/drawing/2014/main" xmlns="" id="{520E5523-866C-4998-995F-A1F79AEE39B9}"/>
                  </a:ext>
                </a:extLst>
              </p:cNvPr>
              <p:cNvSpPr/>
              <p:nvPr/>
            </p:nvSpPr>
            <p:spPr bwMode="auto">
              <a:xfrm>
                <a:off x="3146425" y="2543175"/>
                <a:ext cx="100013" cy="39688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5" name="ïṧliḋè">
                <a:extLst>
                  <a:ext uri="{FF2B5EF4-FFF2-40B4-BE49-F238E27FC236}">
                    <a16:creationId xmlns:a16="http://schemas.microsoft.com/office/drawing/2014/main" xmlns="" id="{2E29B209-57F5-4D76-AFA8-494F8B4C4027}"/>
                  </a:ext>
                </a:extLst>
              </p:cNvPr>
              <p:cNvSpPr/>
              <p:nvPr/>
            </p:nvSpPr>
            <p:spPr bwMode="auto">
              <a:xfrm>
                <a:off x="3076575" y="2455863"/>
                <a:ext cx="9525" cy="1111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6" name="ïšḻïḋè">
                <a:extLst>
                  <a:ext uri="{FF2B5EF4-FFF2-40B4-BE49-F238E27FC236}">
                    <a16:creationId xmlns:a16="http://schemas.microsoft.com/office/drawing/2014/main" xmlns="" id="{B3E4840D-8147-41C0-B9F5-B78135308422}"/>
                  </a:ext>
                </a:extLst>
              </p:cNvPr>
              <p:cNvSpPr/>
              <p:nvPr/>
            </p:nvSpPr>
            <p:spPr bwMode="auto">
              <a:xfrm>
                <a:off x="3068638" y="2422525"/>
                <a:ext cx="14288" cy="47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7" name="îSľíḋé">
                <a:extLst>
                  <a:ext uri="{FF2B5EF4-FFF2-40B4-BE49-F238E27FC236}">
                    <a16:creationId xmlns:a16="http://schemas.microsoft.com/office/drawing/2014/main" xmlns="" id="{658D26F2-19D9-48F2-A4D8-8B1BD1FB5620}"/>
                  </a:ext>
                </a:extLst>
              </p:cNvPr>
              <p:cNvSpPr/>
              <p:nvPr/>
            </p:nvSpPr>
            <p:spPr bwMode="auto">
              <a:xfrm>
                <a:off x="3094038" y="2428875"/>
                <a:ext cx="4763" cy="6350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8" name="ïṡḻïḓé">
                <a:extLst>
                  <a:ext uri="{FF2B5EF4-FFF2-40B4-BE49-F238E27FC236}">
                    <a16:creationId xmlns:a16="http://schemas.microsoft.com/office/drawing/2014/main" xmlns="" id="{B0CC83CD-583F-4986-BB8C-2FC42A97D10B}"/>
                  </a:ext>
                </a:extLst>
              </p:cNvPr>
              <p:cNvSpPr/>
              <p:nvPr/>
            </p:nvSpPr>
            <p:spPr bwMode="auto">
              <a:xfrm>
                <a:off x="3154363" y="2517775"/>
                <a:ext cx="11113" cy="79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49" name="ïŝľïḍe">
                <a:extLst>
                  <a:ext uri="{FF2B5EF4-FFF2-40B4-BE49-F238E27FC236}">
                    <a16:creationId xmlns:a16="http://schemas.microsoft.com/office/drawing/2014/main" xmlns="" id="{E280AF8F-61D0-40B8-92FD-7712F32209C0}"/>
                  </a:ext>
                </a:extLst>
              </p:cNvPr>
              <p:cNvSpPr/>
              <p:nvPr/>
            </p:nvSpPr>
            <p:spPr bwMode="auto">
              <a:xfrm>
                <a:off x="2301875" y="1979613"/>
                <a:ext cx="966788" cy="473075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0" name="íṧḻîdè">
                <a:extLst>
                  <a:ext uri="{FF2B5EF4-FFF2-40B4-BE49-F238E27FC236}">
                    <a16:creationId xmlns:a16="http://schemas.microsoft.com/office/drawing/2014/main" xmlns="" id="{5E32E804-8C77-449E-BCA5-ACF5D90AD714}"/>
                  </a:ext>
                </a:extLst>
              </p:cNvPr>
              <p:cNvSpPr/>
              <p:nvPr/>
            </p:nvSpPr>
            <p:spPr bwMode="auto">
              <a:xfrm>
                <a:off x="2030413" y="1400175"/>
                <a:ext cx="1425575" cy="736600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51" name="ïş1ïḋê">
                <a:extLst>
                  <a:ext uri="{FF2B5EF4-FFF2-40B4-BE49-F238E27FC236}">
                    <a16:creationId xmlns:a16="http://schemas.microsoft.com/office/drawing/2014/main" xmlns="" id="{6F0DAC71-6580-4A15-BDD2-C3EE9A569CC7}"/>
                  </a:ext>
                </a:extLst>
              </p:cNvPr>
              <p:cNvSpPr/>
              <p:nvPr/>
            </p:nvSpPr>
            <p:spPr bwMode="auto">
              <a:xfrm>
                <a:off x="1585913" y="1417638"/>
                <a:ext cx="623888" cy="457200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92500" lnSpcReduction="1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2" name="íṩlíḋè">
                <a:extLst>
                  <a:ext uri="{FF2B5EF4-FFF2-40B4-BE49-F238E27FC236}">
                    <a16:creationId xmlns:a16="http://schemas.microsoft.com/office/drawing/2014/main" xmlns="" id="{CE868143-F93D-4C8D-B006-C5CFABD2301B}"/>
                  </a:ext>
                </a:extLst>
              </p:cNvPr>
              <p:cNvSpPr/>
              <p:nvPr/>
            </p:nvSpPr>
            <p:spPr bwMode="auto">
              <a:xfrm>
                <a:off x="2149475" y="1820863"/>
                <a:ext cx="28575" cy="38100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3" name="iṥ1íḓè">
                <a:extLst>
                  <a:ext uri="{FF2B5EF4-FFF2-40B4-BE49-F238E27FC236}">
                    <a16:creationId xmlns:a16="http://schemas.microsoft.com/office/drawing/2014/main" xmlns="" id="{9599E058-3822-4BEF-A7D9-84C83A9AEF63}"/>
                  </a:ext>
                </a:extLst>
              </p:cNvPr>
              <p:cNvSpPr/>
              <p:nvPr/>
            </p:nvSpPr>
            <p:spPr bwMode="auto">
              <a:xfrm>
                <a:off x="2105025" y="1776413"/>
                <a:ext cx="30163" cy="46038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4" name="î$ḻîḋè">
                <a:extLst>
                  <a:ext uri="{FF2B5EF4-FFF2-40B4-BE49-F238E27FC236}">
                    <a16:creationId xmlns:a16="http://schemas.microsoft.com/office/drawing/2014/main" xmlns="" id="{93F15A19-B834-4781-8DF1-0F0BDA8628CF}"/>
                  </a:ext>
                </a:extLst>
              </p:cNvPr>
              <p:cNvSpPr/>
              <p:nvPr/>
            </p:nvSpPr>
            <p:spPr bwMode="auto">
              <a:xfrm>
                <a:off x="2389188" y="1335088"/>
                <a:ext cx="307975" cy="161925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5" name="ïşļïḑè">
                <a:extLst>
                  <a:ext uri="{FF2B5EF4-FFF2-40B4-BE49-F238E27FC236}">
                    <a16:creationId xmlns:a16="http://schemas.microsoft.com/office/drawing/2014/main" xmlns="" id="{8E66079E-CC6F-4851-B0A1-F7E37B4F7B38}"/>
                  </a:ext>
                </a:extLst>
              </p:cNvPr>
              <p:cNvSpPr/>
              <p:nvPr/>
            </p:nvSpPr>
            <p:spPr bwMode="auto">
              <a:xfrm>
                <a:off x="2274888" y="1309688"/>
                <a:ext cx="173038" cy="114300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6" name="îsḻiḑè">
                <a:extLst>
                  <a:ext uri="{FF2B5EF4-FFF2-40B4-BE49-F238E27FC236}">
                    <a16:creationId xmlns:a16="http://schemas.microsoft.com/office/drawing/2014/main" xmlns="" id="{43BBD099-D3A4-47B0-89CB-7F55606658EF}"/>
                  </a:ext>
                </a:extLst>
              </p:cNvPr>
              <p:cNvSpPr/>
              <p:nvPr/>
            </p:nvSpPr>
            <p:spPr bwMode="auto">
              <a:xfrm>
                <a:off x="2413000" y="1228725"/>
                <a:ext cx="204788" cy="87313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7" name="îšliḍè">
                <a:extLst>
                  <a:ext uri="{FF2B5EF4-FFF2-40B4-BE49-F238E27FC236}">
                    <a16:creationId xmlns:a16="http://schemas.microsoft.com/office/drawing/2014/main" xmlns="" id="{2953D632-007C-4EC4-A615-9D5A5D64721F}"/>
                  </a:ext>
                </a:extLst>
              </p:cNvPr>
              <p:cNvSpPr/>
              <p:nvPr/>
            </p:nvSpPr>
            <p:spPr bwMode="auto">
              <a:xfrm>
                <a:off x="2382838" y="1260475"/>
                <a:ext cx="28575" cy="2063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8" name="íṥľiďê">
                <a:extLst>
                  <a:ext uri="{FF2B5EF4-FFF2-40B4-BE49-F238E27FC236}">
                    <a16:creationId xmlns:a16="http://schemas.microsoft.com/office/drawing/2014/main" xmlns="" id="{BA71BAAA-A318-48B9-A634-44B62131FDF5}"/>
                  </a:ext>
                </a:extLst>
              </p:cNvPr>
              <p:cNvSpPr/>
              <p:nvPr/>
            </p:nvSpPr>
            <p:spPr bwMode="auto">
              <a:xfrm>
                <a:off x="2457450" y="1230313"/>
                <a:ext cx="22225" cy="7938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59" name="ïş1ídê">
                <a:extLst>
                  <a:ext uri="{FF2B5EF4-FFF2-40B4-BE49-F238E27FC236}">
                    <a16:creationId xmlns:a16="http://schemas.microsoft.com/office/drawing/2014/main" xmlns="" id="{A8B7E24A-DA14-4E54-9085-FEA1B1E27031}"/>
                  </a:ext>
                </a:extLst>
              </p:cNvPr>
              <p:cNvSpPr/>
              <p:nvPr/>
            </p:nvSpPr>
            <p:spPr bwMode="auto">
              <a:xfrm>
                <a:off x="2324100" y="1203325"/>
                <a:ext cx="117475" cy="65088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0" name="ísļîďè">
                <a:extLst>
                  <a:ext uri="{FF2B5EF4-FFF2-40B4-BE49-F238E27FC236}">
                    <a16:creationId xmlns:a16="http://schemas.microsoft.com/office/drawing/2014/main" xmlns="" id="{3A8F09F5-9B5E-4D5D-A3A9-398193AB3E5A}"/>
                  </a:ext>
                </a:extLst>
              </p:cNvPr>
              <p:cNvSpPr/>
              <p:nvPr/>
            </p:nvSpPr>
            <p:spPr bwMode="auto">
              <a:xfrm>
                <a:off x="2481263" y="1162050"/>
                <a:ext cx="66675" cy="20638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1" name="íṡḻïḓe">
                <a:extLst>
                  <a:ext uri="{FF2B5EF4-FFF2-40B4-BE49-F238E27FC236}">
                    <a16:creationId xmlns:a16="http://schemas.microsoft.com/office/drawing/2014/main" xmlns="" id="{51611826-5E76-453E-9B58-C39391EDE4A1}"/>
                  </a:ext>
                </a:extLst>
              </p:cNvPr>
              <p:cNvSpPr/>
              <p:nvPr/>
            </p:nvSpPr>
            <p:spPr bwMode="auto">
              <a:xfrm>
                <a:off x="2482850" y="1185863"/>
                <a:ext cx="58738" cy="30163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2" name="íş1ïḑê">
                <a:extLst>
                  <a:ext uri="{FF2B5EF4-FFF2-40B4-BE49-F238E27FC236}">
                    <a16:creationId xmlns:a16="http://schemas.microsoft.com/office/drawing/2014/main" xmlns="" id="{96FB5610-F134-44AC-95E3-9CF58F54F44A}"/>
                  </a:ext>
                </a:extLst>
              </p:cNvPr>
              <p:cNvSpPr/>
              <p:nvPr/>
            </p:nvSpPr>
            <p:spPr bwMode="auto">
              <a:xfrm>
                <a:off x="2454275" y="1181100"/>
                <a:ext cx="20638" cy="2222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3" name="íṥḷîḋê">
                <a:extLst>
                  <a:ext uri="{FF2B5EF4-FFF2-40B4-BE49-F238E27FC236}">
                    <a16:creationId xmlns:a16="http://schemas.microsoft.com/office/drawing/2014/main" xmlns="" id="{35282AC6-E10C-413C-A818-D129CAC3285F}"/>
                  </a:ext>
                </a:extLst>
              </p:cNvPr>
              <p:cNvSpPr/>
              <p:nvPr/>
            </p:nvSpPr>
            <p:spPr bwMode="auto">
              <a:xfrm>
                <a:off x="2671763" y="1335088"/>
                <a:ext cx="100013" cy="80963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4" name="iṧ1îdé">
                <a:extLst>
                  <a:ext uri="{FF2B5EF4-FFF2-40B4-BE49-F238E27FC236}">
                    <a16:creationId xmlns:a16="http://schemas.microsoft.com/office/drawing/2014/main" xmlns="" id="{D9F38654-9A7B-4C5E-9F5D-D1E180740158}"/>
                  </a:ext>
                </a:extLst>
              </p:cNvPr>
              <p:cNvSpPr/>
              <p:nvPr/>
            </p:nvSpPr>
            <p:spPr bwMode="auto">
              <a:xfrm>
                <a:off x="2636838" y="1236663"/>
                <a:ext cx="111125" cy="60325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5" name="ís1iḑè">
                <a:extLst>
                  <a:ext uri="{FF2B5EF4-FFF2-40B4-BE49-F238E27FC236}">
                    <a16:creationId xmlns:a16="http://schemas.microsoft.com/office/drawing/2014/main" xmlns="" id="{A4BC646B-4959-4E8A-9AB5-AAF7EDA52946}"/>
                  </a:ext>
                </a:extLst>
              </p:cNvPr>
              <p:cNvSpPr/>
              <p:nvPr/>
            </p:nvSpPr>
            <p:spPr bwMode="auto">
              <a:xfrm>
                <a:off x="2720975" y="1462088"/>
                <a:ext cx="65088" cy="38100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6" name="îsḻïḓe">
                <a:extLst>
                  <a:ext uri="{FF2B5EF4-FFF2-40B4-BE49-F238E27FC236}">
                    <a16:creationId xmlns:a16="http://schemas.microsoft.com/office/drawing/2014/main" xmlns="" id="{A8D5BF62-2719-4D97-9EEE-4A938216275C}"/>
                  </a:ext>
                </a:extLst>
              </p:cNvPr>
              <p:cNvSpPr/>
              <p:nvPr/>
            </p:nvSpPr>
            <p:spPr bwMode="auto">
              <a:xfrm>
                <a:off x="2784475" y="1323975"/>
                <a:ext cx="85725" cy="69850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7" name="íṣḷíḓê">
                <a:extLst>
                  <a:ext uri="{FF2B5EF4-FFF2-40B4-BE49-F238E27FC236}">
                    <a16:creationId xmlns:a16="http://schemas.microsoft.com/office/drawing/2014/main" xmlns="" id="{B90CAB6B-D7F6-4F73-A73D-D6834AAA3338}"/>
                  </a:ext>
                </a:extLst>
              </p:cNvPr>
              <p:cNvSpPr/>
              <p:nvPr/>
            </p:nvSpPr>
            <p:spPr bwMode="auto">
              <a:xfrm>
                <a:off x="2608263" y="1198563"/>
                <a:ext cx="28575" cy="2381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8" name="ïSľidé">
                <a:extLst>
                  <a:ext uri="{FF2B5EF4-FFF2-40B4-BE49-F238E27FC236}">
                    <a16:creationId xmlns:a16="http://schemas.microsoft.com/office/drawing/2014/main" xmlns="" id="{FB49CAF3-0796-4494-ABCF-97AFA5A5B4B6}"/>
                  </a:ext>
                </a:extLst>
              </p:cNvPr>
              <p:cNvSpPr/>
              <p:nvPr/>
            </p:nvSpPr>
            <p:spPr bwMode="auto">
              <a:xfrm>
                <a:off x="2625725" y="1277938"/>
                <a:ext cx="19050" cy="1587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69" name="ïṧḻïḍe">
                <a:extLst>
                  <a:ext uri="{FF2B5EF4-FFF2-40B4-BE49-F238E27FC236}">
                    <a16:creationId xmlns:a16="http://schemas.microsoft.com/office/drawing/2014/main" xmlns="" id="{ACF2A9F0-4B49-4232-B5E9-833D7163CECF}"/>
                  </a:ext>
                </a:extLst>
              </p:cNvPr>
              <p:cNvSpPr/>
              <p:nvPr/>
            </p:nvSpPr>
            <p:spPr bwMode="auto">
              <a:xfrm>
                <a:off x="2614613" y="1139825"/>
                <a:ext cx="109538" cy="57150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0" name="iŝlíḍé">
                <a:extLst>
                  <a:ext uri="{FF2B5EF4-FFF2-40B4-BE49-F238E27FC236}">
                    <a16:creationId xmlns:a16="http://schemas.microsoft.com/office/drawing/2014/main" xmlns="" id="{D3EA51AE-FA3C-48E6-B5CC-C94EE960A3F4}"/>
                  </a:ext>
                </a:extLst>
              </p:cNvPr>
              <p:cNvSpPr/>
              <p:nvPr/>
            </p:nvSpPr>
            <p:spPr bwMode="auto">
              <a:xfrm>
                <a:off x="2657475" y="1189038"/>
                <a:ext cx="30163" cy="952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1" name="isľîdé">
                <a:extLst>
                  <a:ext uri="{FF2B5EF4-FFF2-40B4-BE49-F238E27FC236}">
                    <a16:creationId xmlns:a16="http://schemas.microsoft.com/office/drawing/2014/main" xmlns="" id="{3C1A456D-A3C8-4A06-847A-4650B2224A65}"/>
                  </a:ext>
                </a:extLst>
              </p:cNvPr>
              <p:cNvSpPr/>
              <p:nvPr/>
            </p:nvSpPr>
            <p:spPr bwMode="auto">
              <a:xfrm>
                <a:off x="2765425" y="1223963"/>
                <a:ext cx="287338" cy="90488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2" name="ïṡḷîḋé">
                <a:extLst>
                  <a:ext uri="{FF2B5EF4-FFF2-40B4-BE49-F238E27FC236}">
                    <a16:creationId xmlns:a16="http://schemas.microsoft.com/office/drawing/2014/main" xmlns="" id="{E90BA4E6-1835-4E1E-A424-ACAFD5548C6C}"/>
                  </a:ext>
                </a:extLst>
              </p:cNvPr>
              <p:cNvSpPr/>
              <p:nvPr/>
            </p:nvSpPr>
            <p:spPr bwMode="auto">
              <a:xfrm>
                <a:off x="2768600" y="1271588"/>
                <a:ext cx="49213" cy="38100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3" name="iṧ1iďe">
                <a:extLst>
                  <a:ext uri="{FF2B5EF4-FFF2-40B4-BE49-F238E27FC236}">
                    <a16:creationId xmlns:a16="http://schemas.microsoft.com/office/drawing/2014/main" xmlns="" id="{9C9B1AF4-DF36-4328-BF49-2265194335DC}"/>
                  </a:ext>
                </a:extLst>
              </p:cNvPr>
              <p:cNvSpPr/>
              <p:nvPr/>
            </p:nvSpPr>
            <p:spPr bwMode="auto">
              <a:xfrm>
                <a:off x="2774950" y="1198563"/>
                <a:ext cx="46038" cy="1270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4" name="í$ḻîḋê">
                <a:extLst>
                  <a:ext uri="{FF2B5EF4-FFF2-40B4-BE49-F238E27FC236}">
                    <a16:creationId xmlns:a16="http://schemas.microsoft.com/office/drawing/2014/main" xmlns="" id="{44225463-88C5-4122-B23D-CBE7417FF6D0}"/>
                  </a:ext>
                </a:extLst>
              </p:cNvPr>
              <p:cNvSpPr/>
              <p:nvPr/>
            </p:nvSpPr>
            <p:spPr bwMode="auto">
              <a:xfrm>
                <a:off x="2740025" y="1154113"/>
                <a:ext cx="53975" cy="4445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5" name="íṧḷïḓe">
                <a:extLst>
                  <a:ext uri="{FF2B5EF4-FFF2-40B4-BE49-F238E27FC236}">
                    <a16:creationId xmlns:a16="http://schemas.microsoft.com/office/drawing/2014/main" xmlns="" id="{5CE5D012-052B-4C43-ABD4-BFC5BBED05F6}"/>
                  </a:ext>
                </a:extLst>
              </p:cNvPr>
              <p:cNvSpPr/>
              <p:nvPr/>
            </p:nvSpPr>
            <p:spPr bwMode="auto">
              <a:xfrm>
                <a:off x="2719388" y="1114425"/>
                <a:ext cx="20638" cy="127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6" name="ïs1idé">
                <a:extLst>
                  <a:ext uri="{FF2B5EF4-FFF2-40B4-BE49-F238E27FC236}">
                    <a16:creationId xmlns:a16="http://schemas.microsoft.com/office/drawing/2014/main" xmlns="" id="{DFB08659-257F-4CEE-8FF9-5EA22E5515A8}"/>
                  </a:ext>
                </a:extLst>
              </p:cNvPr>
              <p:cNvSpPr/>
              <p:nvPr/>
            </p:nvSpPr>
            <p:spPr bwMode="auto">
              <a:xfrm>
                <a:off x="2776538" y="1062038"/>
                <a:ext cx="184150" cy="123825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7" name="î$ḻïḋê">
                <a:extLst>
                  <a:ext uri="{FF2B5EF4-FFF2-40B4-BE49-F238E27FC236}">
                    <a16:creationId xmlns:a16="http://schemas.microsoft.com/office/drawing/2014/main" xmlns="" id="{5CBAA877-FFE8-48D6-A3C4-27243923C659}"/>
                  </a:ext>
                </a:extLst>
              </p:cNvPr>
              <p:cNvSpPr/>
              <p:nvPr/>
            </p:nvSpPr>
            <p:spPr bwMode="auto">
              <a:xfrm>
                <a:off x="2925763" y="1574800"/>
                <a:ext cx="117475" cy="746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8" name="îśļíďé">
                <a:extLst>
                  <a:ext uri="{FF2B5EF4-FFF2-40B4-BE49-F238E27FC236}">
                    <a16:creationId xmlns:a16="http://schemas.microsoft.com/office/drawing/2014/main" xmlns="" id="{9B9FA682-5D9F-425F-9FC6-DC2027A4277A}"/>
                  </a:ext>
                </a:extLst>
              </p:cNvPr>
              <p:cNvSpPr/>
              <p:nvPr/>
            </p:nvSpPr>
            <p:spPr bwMode="auto">
              <a:xfrm>
                <a:off x="3094038" y="1500188"/>
                <a:ext cx="36513" cy="36513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79" name="išḷíďè">
                <a:extLst>
                  <a:ext uri="{FF2B5EF4-FFF2-40B4-BE49-F238E27FC236}">
                    <a16:creationId xmlns:a16="http://schemas.microsoft.com/office/drawing/2014/main" xmlns="" id="{B81C26CF-F693-4D69-BBB3-D5DEE76C2C6A}"/>
                  </a:ext>
                </a:extLst>
              </p:cNvPr>
              <p:cNvSpPr/>
              <p:nvPr/>
            </p:nvSpPr>
            <p:spPr bwMode="auto">
              <a:xfrm>
                <a:off x="2984500" y="1652588"/>
                <a:ext cx="30163" cy="23813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0" name="îṥḻíḋè">
                <a:extLst>
                  <a:ext uri="{FF2B5EF4-FFF2-40B4-BE49-F238E27FC236}">
                    <a16:creationId xmlns:a16="http://schemas.microsoft.com/office/drawing/2014/main" xmlns="" id="{CF2989AD-690E-4A57-A546-593D9D544251}"/>
                  </a:ext>
                </a:extLst>
              </p:cNvPr>
              <p:cNvSpPr/>
              <p:nvPr/>
            </p:nvSpPr>
            <p:spPr bwMode="auto">
              <a:xfrm>
                <a:off x="3032125" y="1336675"/>
                <a:ext cx="79375" cy="3333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1" name="ïsļîďe">
                <a:extLst>
                  <a:ext uri="{FF2B5EF4-FFF2-40B4-BE49-F238E27FC236}">
                    <a16:creationId xmlns:a16="http://schemas.microsoft.com/office/drawing/2014/main" xmlns="" id="{B3ADFBD5-C927-42DD-A262-AA6BEC5AA8CA}"/>
                  </a:ext>
                </a:extLst>
              </p:cNvPr>
              <p:cNvSpPr/>
              <p:nvPr/>
            </p:nvSpPr>
            <p:spPr bwMode="auto">
              <a:xfrm>
                <a:off x="3040063" y="1666875"/>
                <a:ext cx="17463" cy="20638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2" name="îšļíḓé">
                <a:extLst>
                  <a:ext uri="{FF2B5EF4-FFF2-40B4-BE49-F238E27FC236}">
                    <a16:creationId xmlns:a16="http://schemas.microsoft.com/office/drawing/2014/main" xmlns="" id="{4B8DBDD1-FBC9-4C89-ACE8-10303FF55A2E}"/>
                  </a:ext>
                </a:extLst>
              </p:cNvPr>
              <p:cNvSpPr/>
              <p:nvPr/>
            </p:nvSpPr>
            <p:spPr bwMode="auto">
              <a:xfrm>
                <a:off x="3136900" y="1509713"/>
                <a:ext cx="19050" cy="1111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3" name="iṩḻiḓê">
                <a:extLst>
                  <a:ext uri="{FF2B5EF4-FFF2-40B4-BE49-F238E27FC236}">
                    <a16:creationId xmlns:a16="http://schemas.microsoft.com/office/drawing/2014/main" xmlns="" id="{21A97840-CCDF-4AD3-B22E-AD06E6B2B3BE}"/>
                  </a:ext>
                </a:extLst>
              </p:cNvPr>
              <p:cNvSpPr/>
              <p:nvPr/>
            </p:nvSpPr>
            <p:spPr bwMode="auto">
              <a:xfrm>
                <a:off x="3052763" y="1476375"/>
                <a:ext cx="20638" cy="1270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4" name="í$ḻiḓê">
                <a:extLst>
                  <a:ext uri="{FF2B5EF4-FFF2-40B4-BE49-F238E27FC236}">
                    <a16:creationId xmlns:a16="http://schemas.microsoft.com/office/drawing/2014/main" xmlns="" id="{D9090CFC-967E-4F55-A912-339AB599D1CD}"/>
                  </a:ext>
                </a:extLst>
              </p:cNvPr>
              <p:cNvSpPr/>
              <p:nvPr/>
            </p:nvSpPr>
            <p:spPr bwMode="auto">
              <a:xfrm>
                <a:off x="2876550" y="1335088"/>
                <a:ext cx="482600" cy="347663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70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5" name="iṥ1ïḑé">
                <a:extLst>
                  <a:ext uri="{FF2B5EF4-FFF2-40B4-BE49-F238E27FC236}">
                    <a16:creationId xmlns:a16="http://schemas.microsoft.com/office/drawing/2014/main" xmlns="" id="{8550BC14-3355-4709-BDFC-A0695D15C00A}"/>
                  </a:ext>
                </a:extLst>
              </p:cNvPr>
              <p:cNvSpPr/>
              <p:nvPr/>
            </p:nvSpPr>
            <p:spPr bwMode="auto">
              <a:xfrm>
                <a:off x="3073400" y="1635125"/>
                <a:ext cx="14288" cy="12700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6" name="ïS1îďe">
                <a:extLst>
                  <a:ext uri="{FF2B5EF4-FFF2-40B4-BE49-F238E27FC236}">
                    <a16:creationId xmlns:a16="http://schemas.microsoft.com/office/drawing/2014/main" xmlns="" id="{E0FD9D00-BAF7-4304-B248-41D28F14E799}"/>
                  </a:ext>
                </a:extLst>
              </p:cNvPr>
              <p:cNvSpPr/>
              <p:nvPr/>
            </p:nvSpPr>
            <p:spPr bwMode="auto">
              <a:xfrm>
                <a:off x="2974975" y="1568450"/>
                <a:ext cx="12700" cy="12700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7" name="iSlíḓe">
                <a:extLst>
                  <a:ext uri="{FF2B5EF4-FFF2-40B4-BE49-F238E27FC236}">
                    <a16:creationId xmlns:a16="http://schemas.microsoft.com/office/drawing/2014/main" xmlns="" id="{644CE4C1-B6C4-4A5E-88F3-402726824B4E}"/>
                  </a:ext>
                </a:extLst>
              </p:cNvPr>
              <p:cNvSpPr/>
              <p:nvPr/>
            </p:nvSpPr>
            <p:spPr bwMode="auto">
              <a:xfrm>
                <a:off x="2847975" y="985838"/>
                <a:ext cx="514350" cy="269875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40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88" name="iŝliḋé">
                <a:extLst>
                  <a:ext uri="{FF2B5EF4-FFF2-40B4-BE49-F238E27FC236}">
                    <a16:creationId xmlns:a16="http://schemas.microsoft.com/office/drawing/2014/main" xmlns="" id="{7D08DD12-8ACE-4E95-BA98-41B50969C2B1}"/>
                  </a:ext>
                </a:extLst>
              </p:cNvPr>
              <p:cNvSpPr/>
              <p:nvPr/>
            </p:nvSpPr>
            <p:spPr bwMode="auto">
              <a:xfrm>
                <a:off x="3170238" y="960438"/>
                <a:ext cx="1006475" cy="765175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89" name="íṡḷïdê">
                <a:extLst>
                  <a:ext uri="{FF2B5EF4-FFF2-40B4-BE49-F238E27FC236}">
                    <a16:creationId xmlns:a16="http://schemas.microsoft.com/office/drawing/2014/main" xmlns="" id="{488EF626-D359-4343-8F94-A38AEF03AF51}"/>
                  </a:ext>
                </a:extLst>
              </p:cNvPr>
              <p:cNvSpPr/>
              <p:nvPr/>
            </p:nvSpPr>
            <p:spPr bwMode="auto">
              <a:xfrm>
                <a:off x="3470275" y="1443038"/>
                <a:ext cx="47625" cy="31750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0" name="íṧľîḍè">
                <a:extLst>
                  <a:ext uri="{FF2B5EF4-FFF2-40B4-BE49-F238E27FC236}">
                    <a16:creationId xmlns:a16="http://schemas.microsoft.com/office/drawing/2014/main" xmlns="" id="{6E0B92EF-B26B-4B9B-A273-94D1F1B9CE55}"/>
                  </a:ext>
                </a:extLst>
              </p:cNvPr>
              <p:cNvSpPr/>
              <p:nvPr/>
            </p:nvSpPr>
            <p:spPr bwMode="auto">
              <a:xfrm>
                <a:off x="4070350" y="1277938"/>
                <a:ext cx="26988" cy="15875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1" name="ïṣliḑé">
                <a:extLst>
                  <a:ext uri="{FF2B5EF4-FFF2-40B4-BE49-F238E27FC236}">
                    <a16:creationId xmlns:a16="http://schemas.microsoft.com/office/drawing/2014/main" xmlns="" id="{5F9D0B41-7DFE-4A5B-8F35-CFDF6FED8834}"/>
                  </a:ext>
                </a:extLst>
              </p:cNvPr>
              <p:cNvSpPr/>
              <p:nvPr/>
            </p:nvSpPr>
            <p:spPr bwMode="auto">
              <a:xfrm>
                <a:off x="3397250" y="1928813"/>
                <a:ext cx="109538" cy="106363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2" name="îśľïdê">
                <a:extLst>
                  <a:ext uri="{FF2B5EF4-FFF2-40B4-BE49-F238E27FC236}">
                    <a16:creationId xmlns:a16="http://schemas.microsoft.com/office/drawing/2014/main" xmlns="" id="{F26A9F05-8B7D-4856-8840-902413A91BE3}"/>
                  </a:ext>
                </a:extLst>
              </p:cNvPr>
              <p:cNvSpPr/>
              <p:nvPr/>
            </p:nvSpPr>
            <p:spPr bwMode="auto">
              <a:xfrm>
                <a:off x="2427288" y="2314575"/>
                <a:ext cx="671513" cy="450850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3" name="îşľïdê">
                <a:extLst>
                  <a:ext uri="{FF2B5EF4-FFF2-40B4-BE49-F238E27FC236}">
                    <a16:creationId xmlns:a16="http://schemas.microsoft.com/office/drawing/2014/main" xmlns="" id="{2834D761-4501-4160-A662-401CDA84A49D}"/>
                  </a:ext>
                </a:extLst>
              </p:cNvPr>
              <p:cNvSpPr/>
              <p:nvPr/>
            </p:nvSpPr>
            <p:spPr bwMode="auto">
              <a:xfrm>
                <a:off x="3016250" y="1895475"/>
                <a:ext cx="20638" cy="9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4" name="îslîḑe">
                <a:extLst>
                  <a:ext uri="{FF2B5EF4-FFF2-40B4-BE49-F238E27FC236}">
                    <a16:creationId xmlns:a16="http://schemas.microsoft.com/office/drawing/2014/main" xmlns="" id="{5E5B6FCD-7E61-4226-A794-0D81C59D738F}"/>
                  </a:ext>
                </a:extLst>
              </p:cNvPr>
              <p:cNvSpPr/>
              <p:nvPr/>
            </p:nvSpPr>
            <p:spPr bwMode="auto">
              <a:xfrm>
                <a:off x="2239963" y="1951038"/>
                <a:ext cx="79375" cy="5080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5" name="ïšḻiḍe">
                <a:extLst>
                  <a:ext uri="{FF2B5EF4-FFF2-40B4-BE49-F238E27FC236}">
                    <a16:creationId xmlns:a16="http://schemas.microsoft.com/office/drawing/2014/main" xmlns="" id="{612832D8-B076-4FC6-A633-7A84C97E1F5B}"/>
                  </a:ext>
                </a:extLst>
              </p:cNvPr>
              <p:cNvSpPr/>
              <p:nvPr/>
            </p:nvSpPr>
            <p:spPr bwMode="auto">
              <a:xfrm>
                <a:off x="2162175" y="1876425"/>
                <a:ext cx="28575" cy="39688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6" name="îṩļïḍe">
                <a:extLst>
                  <a:ext uri="{FF2B5EF4-FFF2-40B4-BE49-F238E27FC236}">
                    <a16:creationId xmlns:a16="http://schemas.microsoft.com/office/drawing/2014/main" xmlns="" id="{54D129DE-CC0D-4C76-9910-70D6CB93C0C9}"/>
                  </a:ext>
                </a:extLst>
              </p:cNvPr>
              <p:cNvSpPr/>
              <p:nvPr/>
            </p:nvSpPr>
            <p:spPr bwMode="auto">
              <a:xfrm>
                <a:off x="1803400" y="1787525"/>
                <a:ext cx="34925" cy="2381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7" name="îşlîḍê">
                <a:extLst>
                  <a:ext uri="{FF2B5EF4-FFF2-40B4-BE49-F238E27FC236}">
                    <a16:creationId xmlns:a16="http://schemas.microsoft.com/office/drawing/2014/main" xmlns="" id="{D2673886-4A93-4AAC-9924-652FD512E350}"/>
                  </a:ext>
                </a:extLst>
              </p:cNvPr>
              <p:cNvSpPr/>
              <p:nvPr/>
            </p:nvSpPr>
            <p:spPr bwMode="auto">
              <a:xfrm>
                <a:off x="3311525" y="1963738"/>
                <a:ext cx="42863" cy="2222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8" name="iṩľïḋe">
                <a:extLst>
                  <a:ext uri="{FF2B5EF4-FFF2-40B4-BE49-F238E27FC236}">
                    <a16:creationId xmlns:a16="http://schemas.microsoft.com/office/drawing/2014/main" xmlns="" id="{73DB0C74-8ABF-4F99-9871-DFE956EF145B}"/>
                  </a:ext>
                </a:extLst>
              </p:cNvPr>
              <p:cNvSpPr/>
              <p:nvPr/>
            </p:nvSpPr>
            <p:spPr bwMode="auto">
              <a:xfrm>
                <a:off x="3314700" y="2030413"/>
                <a:ext cx="31750" cy="206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99" name="íṡḷîdè">
                <a:extLst>
                  <a:ext uri="{FF2B5EF4-FFF2-40B4-BE49-F238E27FC236}">
                    <a16:creationId xmlns:a16="http://schemas.microsoft.com/office/drawing/2014/main" xmlns="" id="{0AFDD40B-0199-4D14-A2B6-04F3426C2CBB}"/>
                  </a:ext>
                </a:extLst>
              </p:cNvPr>
              <p:cNvSpPr/>
              <p:nvPr/>
            </p:nvSpPr>
            <p:spPr bwMode="auto">
              <a:xfrm>
                <a:off x="3362325" y="2030413"/>
                <a:ext cx="22225" cy="26988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200" name="iṡ1idé">
                <a:extLst>
                  <a:ext uri="{FF2B5EF4-FFF2-40B4-BE49-F238E27FC236}">
                    <a16:creationId xmlns:a16="http://schemas.microsoft.com/office/drawing/2014/main" xmlns="" id="{F5030C76-65E5-46FB-9A92-B628DE739552}"/>
                  </a:ext>
                </a:extLst>
              </p:cNvPr>
              <p:cNvSpPr/>
              <p:nvPr/>
            </p:nvSpPr>
            <p:spPr bwMode="auto">
              <a:xfrm>
                <a:off x="1593850" y="1724025"/>
                <a:ext cx="26988" cy="12700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35" name="ïṣlîḓe">
              <a:extLst>
                <a:ext uri="{FF2B5EF4-FFF2-40B4-BE49-F238E27FC236}">
                  <a16:creationId xmlns:a16="http://schemas.microsoft.com/office/drawing/2014/main" xmlns="" id="{7365A6CE-0A8A-4854-9C69-4776027455DC}"/>
                </a:ext>
              </a:extLst>
            </p:cNvPr>
            <p:cNvGrpSpPr/>
            <p:nvPr/>
          </p:nvGrpSpPr>
          <p:grpSpPr>
            <a:xfrm>
              <a:off x="3400571" y="1432795"/>
              <a:ext cx="684433" cy="1150752"/>
              <a:chOff x="4219575" y="1089025"/>
              <a:chExt cx="687388" cy="1155701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123" name="îṣḻíḋé">
                <a:extLst>
                  <a:ext uri="{FF2B5EF4-FFF2-40B4-BE49-F238E27FC236}">
                    <a16:creationId xmlns:a16="http://schemas.microsoft.com/office/drawing/2014/main" xmlns="" id="{4129CAFB-9226-4EE4-8147-7A923F982076}"/>
                  </a:ext>
                </a:extLst>
              </p:cNvPr>
              <p:cNvSpPr/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grpSp>
            <p:nvGrpSpPr>
              <p:cNvPr id="124" name="îṧ1îḋè">
                <a:extLst>
                  <a:ext uri="{FF2B5EF4-FFF2-40B4-BE49-F238E27FC236}">
                    <a16:creationId xmlns:a16="http://schemas.microsoft.com/office/drawing/2014/main" xmlns="" id="{F0EA5F62-88BB-4AB4-B9B9-3558E656E746}"/>
                  </a:ext>
                </a:extLst>
              </p:cNvPr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125" name="íṧļíḋe">
                  <a:extLst>
                    <a:ext uri="{FF2B5EF4-FFF2-40B4-BE49-F238E27FC236}">
                      <a16:creationId xmlns:a16="http://schemas.microsoft.com/office/drawing/2014/main" xmlns="" id="{6874DC9C-BE22-4F49-A73C-A5DB00A6FF02}"/>
                    </a:ext>
                  </a:extLst>
                </p:cNvPr>
                <p:cNvSpPr/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92500" lnSpcReduction="1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26" name="ï$ḷíḑe">
                  <a:extLst>
                    <a:ext uri="{FF2B5EF4-FFF2-40B4-BE49-F238E27FC236}">
                      <a16:creationId xmlns:a16="http://schemas.microsoft.com/office/drawing/2014/main" xmlns="" id="{4FB3D53F-6A32-4C3E-A5C3-870AB251E5B1}"/>
                    </a:ext>
                  </a:extLst>
                </p:cNvPr>
                <p:cNvSpPr/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27" name="ïşḷïḑe">
                  <a:extLst>
                    <a:ext uri="{FF2B5EF4-FFF2-40B4-BE49-F238E27FC236}">
                      <a16:creationId xmlns:a16="http://schemas.microsoft.com/office/drawing/2014/main" xmlns="" id="{1B5CC91B-494E-4EAB-8AF0-8EBCF77E52C5}"/>
                    </a:ext>
                  </a:extLst>
                </p:cNvPr>
                <p:cNvSpPr/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28" name="ísľiḓe">
                  <a:extLst>
                    <a:ext uri="{FF2B5EF4-FFF2-40B4-BE49-F238E27FC236}">
                      <a16:creationId xmlns:a16="http://schemas.microsoft.com/office/drawing/2014/main" xmlns="" id="{80AF92FC-C79E-4C3A-B570-F00D2C9B7858}"/>
                    </a:ext>
                  </a:extLst>
                </p:cNvPr>
                <p:cNvSpPr/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29" name="iṥḻîḓê">
                  <a:extLst>
                    <a:ext uri="{FF2B5EF4-FFF2-40B4-BE49-F238E27FC236}">
                      <a16:creationId xmlns:a16="http://schemas.microsoft.com/office/drawing/2014/main" xmlns="" id="{A5FAC6B4-D1FF-4B00-9573-B2EADB093F45}"/>
                    </a:ext>
                  </a:extLst>
                </p:cNvPr>
                <p:cNvSpPr/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30" name="iṧlïḑè">
                  <a:extLst>
                    <a:ext uri="{FF2B5EF4-FFF2-40B4-BE49-F238E27FC236}">
                      <a16:creationId xmlns:a16="http://schemas.microsoft.com/office/drawing/2014/main" xmlns="" id="{5E27EB4F-6F75-4906-BD93-B94D9D066575}"/>
                    </a:ext>
                  </a:extLst>
                </p:cNvPr>
                <p:cNvSpPr/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31" name="îs1ïḓê">
                  <a:extLst>
                    <a:ext uri="{FF2B5EF4-FFF2-40B4-BE49-F238E27FC236}">
                      <a16:creationId xmlns:a16="http://schemas.microsoft.com/office/drawing/2014/main" xmlns="" id="{FDC18787-D4ED-4AEB-8501-D354829BD0B4}"/>
                    </a:ext>
                  </a:extLst>
                </p:cNvPr>
                <p:cNvSpPr/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32" name="îṧḻïḍe">
                  <a:extLst>
                    <a:ext uri="{FF2B5EF4-FFF2-40B4-BE49-F238E27FC236}">
                      <a16:creationId xmlns:a16="http://schemas.microsoft.com/office/drawing/2014/main" xmlns="" id="{7A74C776-F506-4F94-B286-BBB22F34F83B}"/>
                    </a:ext>
                  </a:extLst>
                </p:cNvPr>
                <p:cNvSpPr/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33" name="ïš1ïďe">
                  <a:extLst>
                    <a:ext uri="{FF2B5EF4-FFF2-40B4-BE49-F238E27FC236}">
                      <a16:creationId xmlns:a16="http://schemas.microsoft.com/office/drawing/2014/main" xmlns="" id="{5DFFAE7F-9D85-4635-9FD7-892DFB0444FF}"/>
                    </a:ext>
                  </a:extLst>
                </p:cNvPr>
                <p:cNvSpPr/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34" name="is1íḋé">
                  <a:extLst>
                    <a:ext uri="{FF2B5EF4-FFF2-40B4-BE49-F238E27FC236}">
                      <a16:creationId xmlns:a16="http://schemas.microsoft.com/office/drawing/2014/main" xmlns="" id="{A6BE4494-F7F0-4155-AD49-F0D83B625507}"/>
                    </a:ext>
                  </a:extLst>
                </p:cNvPr>
                <p:cNvSpPr/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35" name="i$ľïḋé">
                  <a:extLst>
                    <a:ext uri="{FF2B5EF4-FFF2-40B4-BE49-F238E27FC236}">
                      <a16:creationId xmlns:a16="http://schemas.microsoft.com/office/drawing/2014/main" xmlns="" id="{F59D203E-A643-4F4F-9E90-EAB87D5F88C8}"/>
                    </a:ext>
                  </a:extLst>
                </p:cNvPr>
                <p:cNvSpPr/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36" name="ïşliḋè">
                  <a:extLst>
                    <a:ext uri="{FF2B5EF4-FFF2-40B4-BE49-F238E27FC236}">
                      <a16:creationId xmlns:a16="http://schemas.microsoft.com/office/drawing/2014/main" xmlns="" id="{9EBDF467-9057-466D-B2A0-794BFA7C529F}"/>
                    </a:ext>
                  </a:extLst>
                </p:cNvPr>
                <p:cNvSpPr/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37" name="iṥľîḍê">
                  <a:extLst>
                    <a:ext uri="{FF2B5EF4-FFF2-40B4-BE49-F238E27FC236}">
                      <a16:creationId xmlns:a16="http://schemas.microsoft.com/office/drawing/2014/main" xmlns="" id="{3710D44C-1D8D-488A-A945-6147857915AF}"/>
                    </a:ext>
                  </a:extLst>
                </p:cNvPr>
                <p:cNvSpPr/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6" name="îsḻiďe">
              <a:extLst>
                <a:ext uri="{FF2B5EF4-FFF2-40B4-BE49-F238E27FC236}">
                  <a16:creationId xmlns:a16="http://schemas.microsoft.com/office/drawing/2014/main" xmlns="" id="{B5183F33-43BA-4AD2-AC1A-27C113B18C73}"/>
                </a:ext>
              </a:extLst>
            </p:cNvPr>
            <p:cNvGrpSpPr/>
            <p:nvPr/>
          </p:nvGrpSpPr>
          <p:grpSpPr>
            <a:xfrm>
              <a:off x="5447639" y="3215820"/>
              <a:ext cx="962647" cy="840932"/>
              <a:chOff x="6275388" y="2879725"/>
              <a:chExt cx="966788" cy="844551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105" name="iS1îḑê">
                <a:extLst>
                  <a:ext uri="{FF2B5EF4-FFF2-40B4-BE49-F238E27FC236}">
                    <a16:creationId xmlns:a16="http://schemas.microsoft.com/office/drawing/2014/main" xmlns="" id="{0E600183-0543-456E-8D04-CBF078D99C4F}"/>
                  </a:ext>
                </a:extLst>
              </p:cNvPr>
              <p:cNvSpPr/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grpSp>
            <p:nvGrpSpPr>
              <p:cNvPr id="106" name="íṡ1ïḋé">
                <a:extLst>
                  <a:ext uri="{FF2B5EF4-FFF2-40B4-BE49-F238E27FC236}">
                    <a16:creationId xmlns:a16="http://schemas.microsoft.com/office/drawing/2014/main" xmlns="" id="{A9FAFF01-3D03-4EEE-8FE9-8FE0D26BB183}"/>
                  </a:ext>
                </a:extLst>
              </p:cNvPr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107" name="îśḻiḓé">
                  <a:extLst>
                    <a:ext uri="{FF2B5EF4-FFF2-40B4-BE49-F238E27FC236}">
                      <a16:creationId xmlns:a16="http://schemas.microsoft.com/office/drawing/2014/main" xmlns="" id="{FB9C377C-442C-48A9-8B52-80856335E8A0}"/>
                    </a:ext>
                  </a:extLst>
                </p:cNvPr>
                <p:cNvSpPr/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08" name="ísḷíḑé">
                  <a:extLst>
                    <a:ext uri="{FF2B5EF4-FFF2-40B4-BE49-F238E27FC236}">
                      <a16:creationId xmlns:a16="http://schemas.microsoft.com/office/drawing/2014/main" xmlns="" id="{D050C070-A796-4E12-B781-C2DEEBD3C135}"/>
                    </a:ext>
                  </a:extLst>
                </p:cNvPr>
                <p:cNvSpPr/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09" name="íṧľidè">
                  <a:extLst>
                    <a:ext uri="{FF2B5EF4-FFF2-40B4-BE49-F238E27FC236}">
                      <a16:creationId xmlns:a16="http://schemas.microsoft.com/office/drawing/2014/main" xmlns="" id="{3ECB5FF7-0596-4143-BB19-EBCAD0D80E4E}"/>
                    </a:ext>
                  </a:extLst>
                </p:cNvPr>
                <p:cNvSpPr/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0" name="ïṧḷîḓè">
                  <a:extLst>
                    <a:ext uri="{FF2B5EF4-FFF2-40B4-BE49-F238E27FC236}">
                      <a16:creationId xmlns:a16="http://schemas.microsoft.com/office/drawing/2014/main" xmlns="" id="{65528650-3317-42E6-B50A-317D734BFE90}"/>
                    </a:ext>
                  </a:extLst>
                </p:cNvPr>
                <p:cNvSpPr/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1" name="ïṩļiḋè">
                  <a:extLst>
                    <a:ext uri="{FF2B5EF4-FFF2-40B4-BE49-F238E27FC236}">
                      <a16:creationId xmlns:a16="http://schemas.microsoft.com/office/drawing/2014/main" xmlns="" id="{0A8959C5-BF94-4891-972F-38D76F64394B}"/>
                    </a:ext>
                  </a:extLst>
                </p:cNvPr>
                <p:cNvSpPr/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2" name="îṡļídê">
                  <a:extLst>
                    <a:ext uri="{FF2B5EF4-FFF2-40B4-BE49-F238E27FC236}">
                      <a16:creationId xmlns:a16="http://schemas.microsoft.com/office/drawing/2014/main" xmlns="" id="{E3AD6740-F5CD-421D-B3F6-11A10F9172B1}"/>
                    </a:ext>
                  </a:extLst>
                </p:cNvPr>
                <p:cNvSpPr/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3" name="ïṧlïḓe">
                  <a:extLst>
                    <a:ext uri="{FF2B5EF4-FFF2-40B4-BE49-F238E27FC236}">
                      <a16:creationId xmlns:a16="http://schemas.microsoft.com/office/drawing/2014/main" xmlns="" id="{E830DC04-6C92-4382-A172-FA2375BAFEB1}"/>
                    </a:ext>
                  </a:extLst>
                </p:cNvPr>
                <p:cNvSpPr/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4" name="îṣḻïdé">
                  <a:extLst>
                    <a:ext uri="{FF2B5EF4-FFF2-40B4-BE49-F238E27FC236}">
                      <a16:creationId xmlns:a16="http://schemas.microsoft.com/office/drawing/2014/main" xmlns="" id="{569F4D18-D49D-4DB0-BA59-33D68DFF35CC}"/>
                    </a:ext>
                  </a:extLst>
                </p:cNvPr>
                <p:cNvSpPr/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5" name="îsḻîďê">
                  <a:extLst>
                    <a:ext uri="{FF2B5EF4-FFF2-40B4-BE49-F238E27FC236}">
                      <a16:creationId xmlns:a16="http://schemas.microsoft.com/office/drawing/2014/main" xmlns="" id="{97FEF24E-9742-4D4B-8558-15A45ABA793D}"/>
                    </a:ext>
                  </a:extLst>
                </p:cNvPr>
                <p:cNvSpPr/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6" name="íSļîḋè">
                  <a:extLst>
                    <a:ext uri="{FF2B5EF4-FFF2-40B4-BE49-F238E27FC236}">
                      <a16:creationId xmlns:a16="http://schemas.microsoft.com/office/drawing/2014/main" xmlns="" id="{A30630A6-DF71-4938-B0D1-E6DC6DCF84A8}"/>
                    </a:ext>
                  </a:extLst>
                </p:cNvPr>
                <p:cNvSpPr/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7" name="ïṩḻîḓe">
                  <a:extLst>
                    <a:ext uri="{FF2B5EF4-FFF2-40B4-BE49-F238E27FC236}">
                      <a16:creationId xmlns:a16="http://schemas.microsoft.com/office/drawing/2014/main" xmlns="" id="{049B9BCD-C831-4BAD-B0C0-B1D4922252E1}"/>
                    </a:ext>
                  </a:extLst>
                </p:cNvPr>
                <p:cNvSpPr/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8" name="ïSḷîḋè">
                  <a:extLst>
                    <a:ext uri="{FF2B5EF4-FFF2-40B4-BE49-F238E27FC236}">
                      <a16:creationId xmlns:a16="http://schemas.microsoft.com/office/drawing/2014/main" xmlns="" id="{6E5DBA9E-E36D-4CD4-B5CE-0810BA8A2335}"/>
                    </a:ext>
                  </a:extLst>
                </p:cNvPr>
                <p:cNvSpPr/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19" name="íS1îde">
                  <a:extLst>
                    <a:ext uri="{FF2B5EF4-FFF2-40B4-BE49-F238E27FC236}">
                      <a16:creationId xmlns:a16="http://schemas.microsoft.com/office/drawing/2014/main" xmlns="" id="{75DE36A4-492A-4A93-AF26-50E1E1F4F5B3}"/>
                    </a:ext>
                  </a:extLst>
                </p:cNvPr>
                <p:cNvSpPr/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20" name="íSľïḑe">
                  <a:extLst>
                    <a:ext uri="{FF2B5EF4-FFF2-40B4-BE49-F238E27FC236}">
                      <a16:creationId xmlns:a16="http://schemas.microsoft.com/office/drawing/2014/main" xmlns="" id="{E3F4AA61-C2BB-490A-956C-6B6468EE8E99}"/>
                    </a:ext>
                  </a:extLst>
                </p:cNvPr>
                <p:cNvSpPr/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21" name="íSľïḋe">
                  <a:extLst>
                    <a:ext uri="{FF2B5EF4-FFF2-40B4-BE49-F238E27FC236}">
                      <a16:creationId xmlns:a16="http://schemas.microsoft.com/office/drawing/2014/main" xmlns="" id="{63748C22-92C0-4C69-AE84-B1C83533BD30}"/>
                    </a:ext>
                  </a:extLst>
                </p:cNvPr>
                <p:cNvSpPr/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22" name="íṡļïḓè">
                  <a:extLst>
                    <a:ext uri="{FF2B5EF4-FFF2-40B4-BE49-F238E27FC236}">
                      <a16:creationId xmlns:a16="http://schemas.microsoft.com/office/drawing/2014/main" xmlns="" id="{F5C6A6E5-4629-462E-B686-8905F3F60ADA}"/>
                    </a:ext>
                  </a:extLst>
                </p:cNvPr>
                <p:cNvSpPr/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7" name="iṥḷîďe">
              <a:extLst>
                <a:ext uri="{FF2B5EF4-FFF2-40B4-BE49-F238E27FC236}">
                  <a16:creationId xmlns:a16="http://schemas.microsoft.com/office/drawing/2014/main" xmlns="" id="{0D8D70ED-7711-4933-B4F4-C1870620B140}"/>
                </a:ext>
              </a:extLst>
            </p:cNvPr>
            <p:cNvGrpSpPr/>
            <p:nvPr/>
          </p:nvGrpSpPr>
          <p:grpSpPr>
            <a:xfrm>
              <a:off x="3892235" y="1382214"/>
              <a:ext cx="2835782" cy="2004329"/>
              <a:chOff x="4713288" y="1038225"/>
              <a:chExt cx="2847975" cy="2012950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38" name="iSḻîďe">
                <a:extLst>
                  <a:ext uri="{FF2B5EF4-FFF2-40B4-BE49-F238E27FC236}">
                    <a16:creationId xmlns:a16="http://schemas.microsoft.com/office/drawing/2014/main" xmlns="" id="{6C6A55DC-952D-4AEF-AD66-88D208EA2570}"/>
                  </a:ext>
                </a:extLst>
              </p:cNvPr>
              <p:cNvSpPr/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9" name="iSḻîḋê">
                <a:extLst>
                  <a:ext uri="{FF2B5EF4-FFF2-40B4-BE49-F238E27FC236}">
                    <a16:creationId xmlns:a16="http://schemas.microsoft.com/office/drawing/2014/main" xmlns="" id="{CE768A0F-4EAC-4000-A7D4-83108A48D18D}"/>
                  </a:ext>
                </a:extLst>
              </p:cNvPr>
              <p:cNvSpPr/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0" name="ïṣ1ídè">
                <a:extLst>
                  <a:ext uri="{FF2B5EF4-FFF2-40B4-BE49-F238E27FC236}">
                    <a16:creationId xmlns:a16="http://schemas.microsoft.com/office/drawing/2014/main" xmlns="" id="{CFD07399-159D-4CED-9092-39C0059ACCE0}"/>
                  </a:ext>
                </a:extLst>
              </p:cNvPr>
              <p:cNvSpPr/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1" name="ïşḻïḋé">
                <a:extLst>
                  <a:ext uri="{FF2B5EF4-FFF2-40B4-BE49-F238E27FC236}">
                    <a16:creationId xmlns:a16="http://schemas.microsoft.com/office/drawing/2014/main" xmlns="" id="{9F8DE6ED-8892-4386-8344-75C0AAFBEE6C}"/>
                  </a:ext>
                </a:extLst>
              </p:cNvPr>
              <p:cNvSpPr/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2" name="îSḻîdê">
                <a:extLst>
                  <a:ext uri="{FF2B5EF4-FFF2-40B4-BE49-F238E27FC236}">
                    <a16:creationId xmlns:a16="http://schemas.microsoft.com/office/drawing/2014/main" xmlns="" id="{31BCB5B6-68EF-4791-ACEA-07CA3A7DFA0D}"/>
                  </a:ext>
                </a:extLst>
              </p:cNvPr>
              <p:cNvSpPr/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3" name="îślîḑê">
                <a:extLst>
                  <a:ext uri="{FF2B5EF4-FFF2-40B4-BE49-F238E27FC236}">
                    <a16:creationId xmlns:a16="http://schemas.microsoft.com/office/drawing/2014/main" xmlns="" id="{F21D65D4-56BC-4B26-9C0A-1D4614AF5E12}"/>
                  </a:ext>
                </a:extLst>
              </p:cNvPr>
              <p:cNvSpPr/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4" name="iŝ1iďé">
                <a:extLst>
                  <a:ext uri="{FF2B5EF4-FFF2-40B4-BE49-F238E27FC236}">
                    <a16:creationId xmlns:a16="http://schemas.microsoft.com/office/drawing/2014/main" xmlns="" id="{85FEF289-0043-466B-8841-0E3BCF1F4B52}"/>
                  </a:ext>
                </a:extLst>
              </p:cNvPr>
              <p:cNvSpPr/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5" name="íṣḷîdé">
                <a:extLst>
                  <a:ext uri="{FF2B5EF4-FFF2-40B4-BE49-F238E27FC236}">
                    <a16:creationId xmlns:a16="http://schemas.microsoft.com/office/drawing/2014/main" xmlns="" id="{C16CFFA2-3CC3-45C3-A709-0598D4131825}"/>
                  </a:ext>
                </a:extLst>
              </p:cNvPr>
              <p:cNvSpPr/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6" name="iSlídê">
                <a:extLst>
                  <a:ext uri="{FF2B5EF4-FFF2-40B4-BE49-F238E27FC236}">
                    <a16:creationId xmlns:a16="http://schemas.microsoft.com/office/drawing/2014/main" xmlns="" id="{0B0F649E-5B7D-497F-BBDF-06858720C738}"/>
                  </a:ext>
                </a:extLst>
              </p:cNvPr>
              <p:cNvSpPr/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7" name="í$ḻíďê">
                <a:extLst>
                  <a:ext uri="{FF2B5EF4-FFF2-40B4-BE49-F238E27FC236}">
                    <a16:creationId xmlns:a16="http://schemas.microsoft.com/office/drawing/2014/main" xmlns="" id="{9276ABB7-A7A3-42BA-8B58-0812F2F69F88}"/>
                  </a:ext>
                </a:extLst>
              </p:cNvPr>
              <p:cNvSpPr/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8" name="iṡḻïďe">
                <a:extLst>
                  <a:ext uri="{FF2B5EF4-FFF2-40B4-BE49-F238E27FC236}">
                    <a16:creationId xmlns:a16="http://schemas.microsoft.com/office/drawing/2014/main" xmlns="" id="{EACF865A-43FD-47EB-A2FF-8B1128116DC2}"/>
                  </a:ext>
                </a:extLst>
              </p:cNvPr>
              <p:cNvSpPr/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49" name="îs1iḋè">
                <a:extLst>
                  <a:ext uri="{FF2B5EF4-FFF2-40B4-BE49-F238E27FC236}">
                    <a16:creationId xmlns:a16="http://schemas.microsoft.com/office/drawing/2014/main" xmlns="" id="{7D066755-1196-4EB1-B463-C04AFCA5DCCD}"/>
                  </a:ext>
                </a:extLst>
              </p:cNvPr>
              <p:cNvSpPr/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0" name="iŝ1íḑé">
                <a:extLst>
                  <a:ext uri="{FF2B5EF4-FFF2-40B4-BE49-F238E27FC236}">
                    <a16:creationId xmlns:a16="http://schemas.microsoft.com/office/drawing/2014/main" xmlns="" id="{FFE6E2D6-40BC-4858-9C63-DC6EA6CD4546}"/>
                  </a:ext>
                </a:extLst>
              </p:cNvPr>
              <p:cNvSpPr/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1" name="ïsḻíḑe">
                <a:extLst>
                  <a:ext uri="{FF2B5EF4-FFF2-40B4-BE49-F238E27FC236}">
                    <a16:creationId xmlns:a16="http://schemas.microsoft.com/office/drawing/2014/main" xmlns="" id="{A8B3971A-11FF-428A-BF03-17671F452299}"/>
                  </a:ext>
                </a:extLst>
              </p:cNvPr>
              <p:cNvSpPr/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2" name="îṩlíḋè">
                <a:extLst>
                  <a:ext uri="{FF2B5EF4-FFF2-40B4-BE49-F238E27FC236}">
                    <a16:creationId xmlns:a16="http://schemas.microsoft.com/office/drawing/2014/main" xmlns="" id="{CA44DF0F-E6DA-4A83-A229-DEA1AE78E88A}"/>
                  </a:ext>
                </a:extLst>
              </p:cNvPr>
              <p:cNvSpPr/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3" name="iṧḷidé">
                <a:extLst>
                  <a:ext uri="{FF2B5EF4-FFF2-40B4-BE49-F238E27FC236}">
                    <a16:creationId xmlns:a16="http://schemas.microsoft.com/office/drawing/2014/main" xmlns="" id="{53AE47C1-C027-410B-9585-13E81C98B36F}"/>
                  </a:ext>
                </a:extLst>
              </p:cNvPr>
              <p:cNvSpPr/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4" name="îśḷîdê">
                <a:extLst>
                  <a:ext uri="{FF2B5EF4-FFF2-40B4-BE49-F238E27FC236}">
                    <a16:creationId xmlns:a16="http://schemas.microsoft.com/office/drawing/2014/main" xmlns="" id="{71A4ADAF-77F3-41A2-811C-B7BBB4420129}"/>
                  </a:ext>
                </a:extLst>
              </p:cNvPr>
              <p:cNvSpPr/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5" name="íşḷïdè">
                <a:extLst>
                  <a:ext uri="{FF2B5EF4-FFF2-40B4-BE49-F238E27FC236}">
                    <a16:creationId xmlns:a16="http://schemas.microsoft.com/office/drawing/2014/main" xmlns="" id="{9B25E2D6-B0DC-4793-BF40-BBCA322FDCF7}"/>
                  </a:ext>
                </a:extLst>
              </p:cNvPr>
              <p:cNvSpPr/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6" name="ïşļíḍê">
                <a:extLst>
                  <a:ext uri="{FF2B5EF4-FFF2-40B4-BE49-F238E27FC236}">
                    <a16:creationId xmlns:a16="http://schemas.microsoft.com/office/drawing/2014/main" xmlns="" id="{9845415C-6912-4435-8986-AF41F86F9406}"/>
                  </a:ext>
                </a:extLst>
              </p:cNvPr>
              <p:cNvSpPr/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7" name="ïşḷïḋé">
                <a:extLst>
                  <a:ext uri="{FF2B5EF4-FFF2-40B4-BE49-F238E27FC236}">
                    <a16:creationId xmlns:a16="http://schemas.microsoft.com/office/drawing/2014/main" xmlns="" id="{57C6A1D9-2117-40AE-B936-C2328652654A}"/>
                  </a:ext>
                </a:extLst>
              </p:cNvPr>
              <p:cNvSpPr/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8" name="ï$ḷïďé">
                <a:extLst>
                  <a:ext uri="{FF2B5EF4-FFF2-40B4-BE49-F238E27FC236}">
                    <a16:creationId xmlns:a16="http://schemas.microsoft.com/office/drawing/2014/main" xmlns="" id="{75666F87-DE4A-41EA-BC61-88A107E77D72}"/>
                  </a:ext>
                </a:extLst>
              </p:cNvPr>
              <p:cNvSpPr/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59" name="îşḷîďè">
                <a:extLst>
                  <a:ext uri="{FF2B5EF4-FFF2-40B4-BE49-F238E27FC236}">
                    <a16:creationId xmlns:a16="http://schemas.microsoft.com/office/drawing/2014/main" xmlns="" id="{4A729852-1512-4A94-8FF5-A8B3A2E2A047}"/>
                  </a:ext>
                </a:extLst>
              </p:cNvPr>
              <p:cNvSpPr/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0" name="ï$1ïďé">
                <a:extLst>
                  <a:ext uri="{FF2B5EF4-FFF2-40B4-BE49-F238E27FC236}">
                    <a16:creationId xmlns:a16="http://schemas.microsoft.com/office/drawing/2014/main" xmlns="" id="{B3154CD2-5DD5-4FFB-B5E5-304CC2FA8616}"/>
                  </a:ext>
                </a:extLst>
              </p:cNvPr>
              <p:cNvSpPr/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1" name="íṧlïḑè">
                <a:extLst>
                  <a:ext uri="{FF2B5EF4-FFF2-40B4-BE49-F238E27FC236}">
                    <a16:creationId xmlns:a16="http://schemas.microsoft.com/office/drawing/2014/main" xmlns="" id="{F8D78D66-C4A3-4B91-9EAC-416A3F17B794}"/>
                  </a:ext>
                </a:extLst>
              </p:cNvPr>
              <p:cNvSpPr/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2" name="îŝlïḋe">
                <a:extLst>
                  <a:ext uri="{FF2B5EF4-FFF2-40B4-BE49-F238E27FC236}">
                    <a16:creationId xmlns:a16="http://schemas.microsoft.com/office/drawing/2014/main" xmlns="" id="{92FEAB6B-976A-409A-AD5C-9882EAD4C0E4}"/>
                  </a:ext>
                </a:extLst>
              </p:cNvPr>
              <p:cNvSpPr/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3" name="ïṣ1iďê">
                <a:extLst>
                  <a:ext uri="{FF2B5EF4-FFF2-40B4-BE49-F238E27FC236}">
                    <a16:creationId xmlns:a16="http://schemas.microsoft.com/office/drawing/2014/main" xmlns="" id="{B24612D9-17BF-42FB-8498-9313E25133EC}"/>
                  </a:ext>
                </a:extLst>
              </p:cNvPr>
              <p:cNvSpPr/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4" name="iṣḻiḋe">
                <a:extLst>
                  <a:ext uri="{FF2B5EF4-FFF2-40B4-BE49-F238E27FC236}">
                    <a16:creationId xmlns:a16="http://schemas.microsoft.com/office/drawing/2014/main" xmlns="" id="{012A7753-5080-46D9-AE60-8BC6B2B9E2A8}"/>
                  </a:ext>
                </a:extLst>
              </p:cNvPr>
              <p:cNvSpPr/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5" name="îś1íḑè">
                <a:extLst>
                  <a:ext uri="{FF2B5EF4-FFF2-40B4-BE49-F238E27FC236}">
                    <a16:creationId xmlns:a16="http://schemas.microsoft.com/office/drawing/2014/main" xmlns="" id="{F564B6C6-D541-4DEA-8453-58D5530D9B83}"/>
                  </a:ext>
                </a:extLst>
              </p:cNvPr>
              <p:cNvSpPr/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6" name="ïş1iḑé">
                <a:extLst>
                  <a:ext uri="{FF2B5EF4-FFF2-40B4-BE49-F238E27FC236}">
                    <a16:creationId xmlns:a16="http://schemas.microsoft.com/office/drawing/2014/main" xmlns="" id="{8E7A3DE2-A579-46C0-8DFD-FE931D359F05}"/>
                  </a:ext>
                </a:extLst>
              </p:cNvPr>
              <p:cNvSpPr/>
              <p:nvPr/>
            </p:nvSpPr>
            <p:spPr bwMode="auto">
              <a:xfrm>
                <a:off x="6015038" y="2476500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7" name="išļíḋe">
                <a:extLst>
                  <a:ext uri="{FF2B5EF4-FFF2-40B4-BE49-F238E27FC236}">
                    <a16:creationId xmlns:a16="http://schemas.microsoft.com/office/drawing/2014/main" xmlns="" id="{B5720519-67A6-4DF5-8FDE-01FA1DBAAD7B}"/>
                  </a:ext>
                </a:extLst>
              </p:cNvPr>
              <p:cNvSpPr/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8" name="iŝļîḓè">
                <a:extLst>
                  <a:ext uri="{FF2B5EF4-FFF2-40B4-BE49-F238E27FC236}">
                    <a16:creationId xmlns:a16="http://schemas.microsoft.com/office/drawing/2014/main" xmlns="" id="{38B0D843-7E9A-431D-AE72-6602ACF3922D}"/>
                  </a:ext>
                </a:extLst>
              </p:cNvPr>
              <p:cNvSpPr/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69" name="íṣliḓè">
                <a:extLst>
                  <a:ext uri="{FF2B5EF4-FFF2-40B4-BE49-F238E27FC236}">
                    <a16:creationId xmlns:a16="http://schemas.microsoft.com/office/drawing/2014/main" xmlns="" id="{0064C7E2-4E51-4D33-82AD-FA612B0F314D}"/>
                  </a:ext>
                </a:extLst>
              </p:cNvPr>
              <p:cNvSpPr/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0" name="îSļiḋè">
                <a:extLst>
                  <a:ext uri="{FF2B5EF4-FFF2-40B4-BE49-F238E27FC236}">
                    <a16:creationId xmlns:a16="http://schemas.microsoft.com/office/drawing/2014/main" xmlns="" id="{ACB3C3E1-4AE5-4DA9-AA04-9A62713F6D01}"/>
                  </a:ext>
                </a:extLst>
              </p:cNvPr>
              <p:cNvSpPr/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1" name="íślïdè">
                <a:extLst>
                  <a:ext uri="{FF2B5EF4-FFF2-40B4-BE49-F238E27FC236}">
                    <a16:creationId xmlns:a16="http://schemas.microsoft.com/office/drawing/2014/main" xmlns="" id="{F628C317-C525-4B39-86A2-762AC4BD2DEC}"/>
                  </a:ext>
                </a:extLst>
              </p:cNvPr>
              <p:cNvSpPr/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2" name="iṣḻíďe">
                <a:extLst>
                  <a:ext uri="{FF2B5EF4-FFF2-40B4-BE49-F238E27FC236}">
                    <a16:creationId xmlns:a16="http://schemas.microsoft.com/office/drawing/2014/main" xmlns="" id="{1FFBCFE0-6B8A-42B8-A7BE-22737205AD16}"/>
                  </a:ext>
                </a:extLst>
              </p:cNvPr>
              <p:cNvSpPr/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3" name="íṧľîďé">
                <a:extLst>
                  <a:ext uri="{FF2B5EF4-FFF2-40B4-BE49-F238E27FC236}">
                    <a16:creationId xmlns:a16="http://schemas.microsoft.com/office/drawing/2014/main" xmlns="" id="{32289380-9B3B-458F-9531-1044973B73E5}"/>
                  </a:ext>
                </a:extLst>
              </p:cNvPr>
              <p:cNvSpPr/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4" name="îSļïdê">
                <a:extLst>
                  <a:ext uri="{FF2B5EF4-FFF2-40B4-BE49-F238E27FC236}">
                    <a16:creationId xmlns:a16="http://schemas.microsoft.com/office/drawing/2014/main" xmlns="" id="{11503EB8-C1F5-4DCE-89AF-4EBF5A8D7314}"/>
                  </a:ext>
                </a:extLst>
              </p:cNvPr>
              <p:cNvSpPr/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5" name="iŝlïḍé">
                <a:extLst>
                  <a:ext uri="{FF2B5EF4-FFF2-40B4-BE49-F238E27FC236}">
                    <a16:creationId xmlns:a16="http://schemas.microsoft.com/office/drawing/2014/main" xmlns="" id="{8E18A27B-772B-495A-BD9A-903FD86DD16C}"/>
                  </a:ext>
                </a:extLst>
              </p:cNvPr>
              <p:cNvSpPr/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6" name="isļídê">
                <a:extLst>
                  <a:ext uri="{FF2B5EF4-FFF2-40B4-BE49-F238E27FC236}">
                    <a16:creationId xmlns:a16="http://schemas.microsoft.com/office/drawing/2014/main" xmlns="" id="{735174A8-4391-404B-950D-0D65D6C2FF43}"/>
                  </a:ext>
                </a:extLst>
              </p:cNvPr>
              <p:cNvSpPr/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7" name="iśḷíḑe">
                <a:extLst>
                  <a:ext uri="{FF2B5EF4-FFF2-40B4-BE49-F238E27FC236}">
                    <a16:creationId xmlns:a16="http://schemas.microsoft.com/office/drawing/2014/main" xmlns="" id="{AD520692-E0F8-45F7-9229-EC1CB519B30A}"/>
                  </a:ext>
                </a:extLst>
              </p:cNvPr>
              <p:cNvSpPr/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8" name="íšļiďê">
                <a:extLst>
                  <a:ext uri="{FF2B5EF4-FFF2-40B4-BE49-F238E27FC236}">
                    <a16:creationId xmlns:a16="http://schemas.microsoft.com/office/drawing/2014/main" xmlns="" id="{FC89AA59-361F-418A-BA83-3FE082B32B88}"/>
                  </a:ext>
                </a:extLst>
              </p:cNvPr>
              <p:cNvSpPr/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79" name="ïS1ïḍe">
                <a:extLst>
                  <a:ext uri="{FF2B5EF4-FFF2-40B4-BE49-F238E27FC236}">
                    <a16:creationId xmlns:a16="http://schemas.microsoft.com/office/drawing/2014/main" xmlns="" id="{1C5089A1-B903-4C7D-AF71-5F281AA82106}"/>
                  </a:ext>
                </a:extLst>
              </p:cNvPr>
              <p:cNvSpPr/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80" name="ïṥlíďè">
                <a:extLst>
                  <a:ext uri="{FF2B5EF4-FFF2-40B4-BE49-F238E27FC236}">
                    <a16:creationId xmlns:a16="http://schemas.microsoft.com/office/drawing/2014/main" xmlns="" id="{858A1C9A-9A59-4947-AF46-B93CFF356CBD}"/>
                  </a:ext>
                </a:extLst>
              </p:cNvPr>
              <p:cNvSpPr/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81" name="iślíḍê">
                <a:extLst>
                  <a:ext uri="{FF2B5EF4-FFF2-40B4-BE49-F238E27FC236}">
                    <a16:creationId xmlns:a16="http://schemas.microsoft.com/office/drawing/2014/main" xmlns="" id="{05534D12-95D9-4656-9FEB-D1588C3F052E}"/>
                  </a:ext>
                </a:extLst>
              </p:cNvPr>
              <p:cNvSpPr/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82" name="íşḷíḓé">
                <a:extLst>
                  <a:ext uri="{FF2B5EF4-FFF2-40B4-BE49-F238E27FC236}">
                    <a16:creationId xmlns:a16="http://schemas.microsoft.com/office/drawing/2014/main" xmlns="" id="{B3854AD4-63A5-4316-848E-A66B039D7591}"/>
                  </a:ext>
                </a:extLst>
              </p:cNvPr>
              <p:cNvSpPr/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83" name="ïśļíḍe">
                <a:extLst>
                  <a:ext uri="{FF2B5EF4-FFF2-40B4-BE49-F238E27FC236}">
                    <a16:creationId xmlns:a16="http://schemas.microsoft.com/office/drawing/2014/main" xmlns="" id="{5EB6A1CD-3AEA-4C7B-B89C-88DFC5395F56}"/>
                  </a:ext>
                </a:extLst>
              </p:cNvPr>
              <p:cNvSpPr/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84" name="işḷíďè">
                <a:extLst>
                  <a:ext uri="{FF2B5EF4-FFF2-40B4-BE49-F238E27FC236}">
                    <a16:creationId xmlns:a16="http://schemas.microsoft.com/office/drawing/2014/main" xmlns="" id="{A81F928E-EC3B-4672-AB52-9DDAEBA3F4F8}"/>
                  </a:ext>
                </a:extLst>
              </p:cNvPr>
              <p:cNvSpPr/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85" name="îSļíḑé">
                <a:extLst>
                  <a:ext uri="{FF2B5EF4-FFF2-40B4-BE49-F238E27FC236}">
                    <a16:creationId xmlns:a16="http://schemas.microsoft.com/office/drawing/2014/main" xmlns="" id="{1C99E26B-5059-414F-8E55-E67168BD4F40}"/>
                  </a:ext>
                </a:extLst>
              </p:cNvPr>
              <p:cNvSpPr/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86" name="ïṣľíḋè">
                <a:extLst>
                  <a:ext uri="{FF2B5EF4-FFF2-40B4-BE49-F238E27FC236}">
                    <a16:creationId xmlns:a16="http://schemas.microsoft.com/office/drawing/2014/main" xmlns="" id="{A6AAE194-66B2-4673-9127-6CA97D3E420F}"/>
                  </a:ext>
                </a:extLst>
              </p:cNvPr>
              <p:cNvSpPr/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87" name="ïşľïḑê">
                <a:extLst>
                  <a:ext uri="{FF2B5EF4-FFF2-40B4-BE49-F238E27FC236}">
                    <a16:creationId xmlns:a16="http://schemas.microsoft.com/office/drawing/2014/main" xmlns="" id="{1819F9DF-5AE7-468A-84B8-27B8C93E4CB7}"/>
                  </a:ext>
                </a:extLst>
              </p:cNvPr>
              <p:cNvSpPr/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88" name="iṥľíḋe">
                <a:extLst>
                  <a:ext uri="{FF2B5EF4-FFF2-40B4-BE49-F238E27FC236}">
                    <a16:creationId xmlns:a16="http://schemas.microsoft.com/office/drawing/2014/main" xmlns="" id="{EA33E036-5F2E-4256-BB08-25BE68B2D63F}"/>
                  </a:ext>
                </a:extLst>
              </p:cNvPr>
              <p:cNvSpPr/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89" name="îṡ1ïdê">
                <a:extLst>
                  <a:ext uri="{FF2B5EF4-FFF2-40B4-BE49-F238E27FC236}">
                    <a16:creationId xmlns:a16="http://schemas.microsoft.com/office/drawing/2014/main" xmlns="" id="{F8079CBD-EA36-4631-807A-78150F0EC878}"/>
                  </a:ext>
                </a:extLst>
              </p:cNvPr>
              <p:cNvSpPr/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0" name="îŝľïḓè">
                <a:extLst>
                  <a:ext uri="{FF2B5EF4-FFF2-40B4-BE49-F238E27FC236}">
                    <a16:creationId xmlns:a16="http://schemas.microsoft.com/office/drawing/2014/main" xmlns="" id="{1C68ED9F-ACAD-4D41-972B-5181C1C289DB}"/>
                  </a:ext>
                </a:extLst>
              </p:cNvPr>
              <p:cNvSpPr/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1" name="işľiḑe">
                <a:extLst>
                  <a:ext uri="{FF2B5EF4-FFF2-40B4-BE49-F238E27FC236}">
                    <a16:creationId xmlns:a16="http://schemas.microsoft.com/office/drawing/2014/main" xmlns="" id="{FD50FBEC-1188-498F-A9EF-18E006E7F3E1}"/>
                  </a:ext>
                </a:extLst>
              </p:cNvPr>
              <p:cNvSpPr/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2" name="íṩ1iḑé">
                <a:extLst>
                  <a:ext uri="{FF2B5EF4-FFF2-40B4-BE49-F238E27FC236}">
                    <a16:creationId xmlns:a16="http://schemas.microsoft.com/office/drawing/2014/main" xmlns="" id="{A0F7B536-3A33-40A4-B4A1-16C8CAC9A02C}"/>
                  </a:ext>
                </a:extLst>
              </p:cNvPr>
              <p:cNvSpPr/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3" name="ïṡlïdè">
                <a:extLst>
                  <a:ext uri="{FF2B5EF4-FFF2-40B4-BE49-F238E27FC236}">
                    <a16:creationId xmlns:a16="http://schemas.microsoft.com/office/drawing/2014/main" xmlns="" id="{E8637062-E371-4550-9840-8054557239BC}"/>
                  </a:ext>
                </a:extLst>
              </p:cNvPr>
              <p:cNvSpPr/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4" name="ïśḻíďe">
                <a:extLst>
                  <a:ext uri="{FF2B5EF4-FFF2-40B4-BE49-F238E27FC236}">
                    <a16:creationId xmlns:a16="http://schemas.microsoft.com/office/drawing/2014/main" xmlns="" id="{D0691DF5-30FB-4D50-B2B4-E19AC2F78BDD}"/>
                  </a:ext>
                </a:extLst>
              </p:cNvPr>
              <p:cNvSpPr/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5" name="íṧļíḓé">
                <a:extLst>
                  <a:ext uri="{FF2B5EF4-FFF2-40B4-BE49-F238E27FC236}">
                    <a16:creationId xmlns:a16="http://schemas.microsoft.com/office/drawing/2014/main" xmlns="" id="{A9658DF7-8C13-4B60-A809-C6377F803AF0}"/>
                  </a:ext>
                </a:extLst>
              </p:cNvPr>
              <p:cNvSpPr/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6" name="ïşliḓé">
                <a:extLst>
                  <a:ext uri="{FF2B5EF4-FFF2-40B4-BE49-F238E27FC236}">
                    <a16:creationId xmlns:a16="http://schemas.microsoft.com/office/drawing/2014/main" xmlns="" id="{0450AFD2-A8F2-4375-A670-9272FD232448}"/>
                  </a:ext>
                </a:extLst>
              </p:cNvPr>
              <p:cNvSpPr/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7" name="íşḻíďé">
                <a:extLst>
                  <a:ext uri="{FF2B5EF4-FFF2-40B4-BE49-F238E27FC236}">
                    <a16:creationId xmlns:a16="http://schemas.microsoft.com/office/drawing/2014/main" xmlns="" id="{8A220F51-6976-43AF-B1CD-BAB708815F03}"/>
                  </a:ext>
                </a:extLst>
              </p:cNvPr>
              <p:cNvSpPr/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8" name="iṩḻîḋê">
                <a:extLst>
                  <a:ext uri="{FF2B5EF4-FFF2-40B4-BE49-F238E27FC236}">
                    <a16:creationId xmlns:a16="http://schemas.microsoft.com/office/drawing/2014/main" xmlns="" id="{5BA3DD88-0168-4D6F-9F04-691AFA061CD2}"/>
                  </a:ext>
                </a:extLst>
              </p:cNvPr>
              <p:cNvSpPr/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99" name="îṧļiďé">
                <a:extLst>
                  <a:ext uri="{FF2B5EF4-FFF2-40B4-BE49-F238E27FC236}">
                    <a16:creationId xmlns:a16="http://schemas.microsoft.com/office/drawing/2014/main" xmlns="" id="{D5715766-DAA7-4C18-8BCF-18F844383C18}"/>
                  </a:ext>
                </a:extLst>
              </p:cNvPr>
              <p:cNvSpPr/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00" name="íŝ1íḓê">
                <a:extLst>
                  <a:ext uri="{FF2B5EF4-FFF2-40B4-BE49-F238E27FC236}">
                    <a16:creationId xmlns:a16="http://schemas.microsoft.com/office/drawing/2014/main" xmlns="" id="{A828AF36-5FE3-4482-8EFC-48B729BF97FA}"/>
                  </a:ext>
                </a:extLst>
              </p:cNvPr>
              <p:cNvSpPr/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01" name="íşḷíḋé">
                <a:extLst>
                  <a:ext uri="{FF2B5EF4-FFF2-40B4-BE49-F238E27FC236}">
                    <a16:creationId xmlns:a16="http://schemas.microsoft.com/office/drawing/2014/main" xmlns="" id="{51C39A60-EF39-4F85-8B8E-A27DD303806D}"/>
                  </a:ext>
                </a:extLst>
              </p:cNvPr>
              <p:cNvSpPr/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02" name="íŝḷîḋe">
                <a:extLst>
                  <a:ext uri="{FF2B5EF4-FFF2-40B4-BE49-F238E27FC236}">
                    <a16:creationId xmlns:a16="http://schemas.microsoft.com/office/drawing/2014/main" xmlns="" id="{4B3D0F8B-F257-40E6-9F2F-CD6D25A0A9DC}"/>
                  </a:ext>
                </a:extLst>
              </p:cNvPr>
              <p:cNvSpPr/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03" name="íṣliḋè">
                <a:extLst>
                  <a:ext uri="{FF2B5EF4-FFF2-40B4-BE49-F238E27FC236}">
                    <a16:creationId xmlns:a16="http://schemas.microsoft.com/office/drawing/2014/main" xmlns="" id="{CC81788A-ABA8-41B5-9AD3-29037C777D0C}"/>
                  </a:ext>
                </a:extLst>
              </p:cNvPr>
              <p:cNvSpPr/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104" name="íşļïḓe">
                <a:extLst>
                  <a:ext uri="{FF2B5EF4-FFF2-40B4-BE49-F238E27FC236}">
                    <a16:creationId xmlns:a16="http://schemas.microsoft.com/office/drawing/2014/main" xmlns="" id="{A502F563-00D1-415D-AEF0-9634EB67E2A4}"/>
                  </a:ext>
                </a:extLst>
              </p:cNvPr>
              <p:cNvSpPr/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</p:grpSp>
      </p:grpSp>
      <p:sp>
        <p:nvSpPr>
          <p:cNvPr id="205" name="iṡḻiďe">
            <a:extLst>
              <a:ext uri="{FF2B5EF4-FFF2-40B4-BE49-F238E27FC236}">
                <a16:creationId xmlns:a16="http://schemas.microsoft.com/office/drawing/2014/main" xmlns="" id="{CC10FB2F-1CBF-4A29-B89B-364D697EC6FE}"/>
              </a:ext>
            </a:extLst>
          </p:cNvPr>
          <p:cNvSpPr/>
          <p:nvPr/>
        </p:nvSpPr>
        <p:spPr>
          <a:xfrm flipH="1">
            <a:off x="4755821" y="1456554"/>
            <a:ext cx="2747781" cy="507831"/>
          </a:xfrm>
          <a:prstGeom prst="rect">
            <a:avLst/>
          </a:prstGeom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客户溢价，提高信任值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6" name="直接连接符 205"/>
          <p:cNvCxnSpPr/>
          <p:nvPr/>
        </p:nvCxnSpPr>
        <p:spPr>
          <a:xfrm>
            <a:off x="4519987" y="1935810"/>
            <a:ext cx="321944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9751" y="4623759"/>
            <a:ext cx="1176281" cy="194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5669" y="4675517"/>
            <a:ext cx="2820511" cy="1729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8980" y="2531622"/>
            <a:ext cx="1949571" cy="162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0518804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营销物料内容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674622" y="1634167"/>
            <a:ext cx="3201812" cy="4382493"/>
            <a:chOff x="1535906" y="1895475"/>
            <a:chExt cx="3201812" cy="438249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67" r="16667"/>
            <a:stretch/>
          </p:blipFill>
          <p:spPr>
            <a:xfrm>
              <a:off x="1614168" y="1895475"/>
              <a:ext cx="2520000" cy="2520000"/>
            </a:xfrm>
            <a:prstGeom prst="ellipse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080243" y="5354638"/>
              <a:ext cx="26574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内容形式：图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在哪里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：电脑、朋友圈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负责人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：营销人员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35906" y="4626233"/>
              <a:ext cx="267652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flipV="1">
              <a:off x="2694168" y="5162550"/>
              <a:ext cx="360000" cy="252000"/>
            </a:xfrm>
            <a:prstGeom prst="triangle">
              <a:avLst/>
            </a:prstGeom>
            <a:solidFill>
              <a:srgbClr val="1088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871191" y="1634167"/>
            <a:ext cx="3210438" cy="4349856"/>
            <a:chOff x="4757737" y="1895475"/>
            <a:chExt cx="3210438" cy="434985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67" r="16667"/>
            <a:stretch/>
          </p:blipFill>
          <p:spPr>
            <a:xfrm>
              <a:off x="4835999" y="1895475"/>
              <a:ext cx="2520000" cy="2520000"/>
            </a:xfrm>
            <a:prstGeom prst="ellipse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310700" y="5354638"/>
              <a:ext cx="2657475" cy="89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内容形式：图文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在哪里：电脑、朋友圈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负责人：营销人员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757737" y="4626233"/>
              <a:ext cx="267652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flipV="1">
              <a:off x="5915999" y="5162550"/>
              <a:ext cx="360000" cy="252000"/>
            </a:xfrm>
            <a:prstGeom prst="triangle">
              <a:avLst/>
            </a:prstGeom>
            <a:solidFill>
              <a:srgbClr val="1088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iṡḻiďe">
            <a:extLst>
              <a:ext uri="{FF2B5EF4-FFF2-40B4-BE49-F238E27FC236}">
                <a16:creationId xmlns:a16="http://schemas.microsoft.com/office/drawing/2014/main" xmlns="" id="{CC10FB2F-1CBF-4A29-B89B-364D697EC6FE}"/>
              </a:ext>
            </a:extLst>
          </p:cNvPr>
          <p:cNvSpPr/>
          <p:nvPr/>
        </p:nvSpPr>
        <p:spPr>
          <a:xfrm flipH="1">
            <a:off x="4798953" y="4432667"/>
            <a:ext cx="2747781" cy="507831"/>
          </a:xfrm>
          <a:prstGeom prst="rect">
            <a:avLst/>
          </a:prstGeom>
        </p:spPr>
        <p:txBody>
          <a:bodyPr wrap="square" lIns="91440" tIns="45720" rIns="91440" bIns="45720" anchor="ctr"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与客户销售推单的销售工具，一对一的形式，提高单客户转化率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563119" y="4911923"/>
            <a:ext cx="321944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7298" y="4511614"/>
            <a:ext cx="1756213" cy="17186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6" name="Picture 4" descr="E:\WXWork\1688853274329629\Cache\Image\2021-11\企业微信截图_1638261811174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668" y="4528868"/>
            <a:ext cx="2177450" cy="16330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243552756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30538" y="437301"/>
            <a:ext cx="313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场景引流内容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75999" y="952500"/>
            <a:ext cx="1440000" cy="144000"/>
          </a:xfrm>
          <a:prstGeom prst="rect">
            <a:avLst/>
          </a:prstGeom>
          <a:gradFill flip="none" rotWithShape="1">
            <a:gsLst>
              <a:gs pos="100000">
                <a:srgbClr val="1995D4"/>
              </a:gs>
              <a:gs pos="0">
                <a:srgbClr val="1D9BD8"/>
              </a:gs>
              <a:gs pos="87000">
                <a:srgbClr val="176BB8"/>
              </a:gs>
              <a:gs pos="21000">
                <a:srgbClr val="1088CB"/>
              </a:gs>
              <a:gs pos="48000">
                <a:srgbClr val="1F459F"/>
              </a:gs>
              <a:gs pos="69000">
                <a:srgbClr val="2D329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8772" y="2114550"/>
            <a:ext cx="3332413" cy="309182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36685" y="4593884"/>
            <a:ext cx="11443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结果型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34243" y="1429426"/>
            <a:ext cx="1345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真实型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99405" y="4766026"/>
            <a:ext cx="914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专业型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iṡḻiďe">
            <a:extLst>
              <a:ext uri="{FF2B5EF4-FFF2-40B4-BE49-F238E27FC236}">
                <a16:creationId xmlns:a16="http://schemas.microsoft.com/office/drawing/2014/main" xmlns="" id="{CC10FB2F-1CBF-4A29-B89B-364D697EC6FE}"/>
              </a:ext>
            </a:extLst>
          </p:cNvPr>
          <p:cNvSpPr/>
          <p:nvPr/>
        </p:nvSpPr>
        <p:spPr>
          <a:xfrm flipH="1">
            <a:off x="7869983" y="3293948"/>
            <a:ext cx="2747781" cy="507831"/>
          </a:xfrm>
          <a:prstGeom prst="rect">
            <a:avLst/>
          </a:prstGeom>
        </p:spPr>
        <p:txBody>
          <a:bodyPr wrap="square" lIns="91440" tIns="45720" rIns="91440" bIns="45720" anchor="ctr"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唤醒用户、连接用户的一种手段（以前是广告，现在用内容），提高用户唤醒率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34149" y="3773204"/>
            <a:ext cx="321944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7"/>
          <p:cNvSpPr txBox="1"/>
          <p:nvPr/>
        </p:nvSpPr>
        <p:spPr>
          <a:xfrm>
            <a:off x="2252799" y="1875703"/>
            <a:ext cx="1318537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内容形式：图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在哪里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：朋友圈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：营销人员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7"/>
          <p:cNvSpPr txBox="1"/>
          <p:nvPr/>
        </p:nvSpPr>
        <p:spPr>
          <a:xfrm>
            <a:off x="1758218" y="5185345"/>
            <a:ext cx="1528446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内容形式：图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文、海报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在哪里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：朋友圈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：营销人员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7"/>
          <p:cNvSpPr txBox="1"/>
          <p:nvPr/>
        </p:nvSpPr>
        <p:spPr>
          <a:xfrm>
            <a:off x="6640771" y="4978313"/>
            <a:ext cx="1631961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内容形式：图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、海报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在哪里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：朋友圈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：营销人员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2732" y="4683220"/>
            <a:ext cx="2154447" cy="1321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135" y="5248353"/>
            <a:ext cx="1889185" cy="146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9623" y="2702987"/>
            <a:ext cx="1666246" cy="1656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893956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656bb014-8eda-4b16-9a10-931047f5d3a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60dd23bf-2e81-4ffe-9d58-f60c067a695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e5b673b7-bb4b-4b25-a8ad-388843a5bd85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</TotalTime>
  <Words>881</Words>
  <Application>Microsoft Office PowerPoint</Application>
  <PresentationFormat>自定义</PresentationFormat>
  <Paragraphs>124</Paragraphs>
  <Slides>13</Slides>
  <Notes>13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76</cp:revision>
  <dcterms:created xsi:type="dcterms:W3CDTF">2017-08-18T03:02:00Z</dcterms:created>
  <dcterms:modified xsi:type="dcterms:W3CDTF">2021-11-30T09:21:03Z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